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69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B5FEFA-F1A7-4B37-8F5C-D33F709F6173}" v="89" dt="2024-09-27T19:04:43.532"/>
    <p1510:client id="{FB8D43ED-44E9-46C5-A0C2-58EC5EA2B78B}" v="465" dt="2024-09-27T20:00:21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Труфанов Даниил" userId="e2f9be3df2fc4a65" providerId="Windows Live" clId="Web-{19B5FEFA-F1A7-4B37-8F5C-D33F709F6173}"/>
    <pc:docChg chg="addSld modSld addMainMaster delMainMaster">
      <pc:chgData name="Труфанов Даниил" userId="e2f9be3df2fc4a65" providerId="Windows Live" clId="Web-{19B5FEFA-F1A7-4B37-8F5C-D33F709F6173}" dt="2024-09-27T19:04:43.532" v="91" actId="20577"/>
      <pc:docMkLst>
        <pc:docMk/>
      </pc:docMkLst>
      <pc:sldChg chg="addSp delSp modSp mod setBg modClrScheme chgLayout">
        <pc:chgData name="Труфанов Даниил" userId="e2f9be3df2fc4a65" providerId="Windows Live" clId="Web-{19B5FEFA-F1A7-4B37-8F5C-D33F709F6173}" dt="2024-09-27T19:00:49.867" v="51" actId="1076"/>
        <pc:sldMkLst>
          <pc:docMk/>
          <pc:sldMk cId="1351651579" sldId="256"/>
        </pc:sldMkLst>
        <pc:spChg chg="mod ord">
          <ac:chgData name="Труфанов Даниил" userId="e2f9be3df2fc4a65" providerId="Windows Live" clId="Web-{19B5FEFA-F1A7-4B37-8F5C-D33F709F6173}" dt="2024-09-27T19:00:29.945" v="45" actId="14100"/>
          <ac:spMkLst>
            <pc:docMk/>
            <pc:sldMk cId="1351651579" sldId="256"/>
            <ac:spMk id="2" creationId="{00000000-0000-0000-0000-000000000000}"/>
          </ac:spMkLst>
        </pc:spChg>
        <pc:spChg chg="del mod ord">
          <ac:chgData name="Труфанов Даниил" userId="e2f9be3df2fc4a65" providerId="Windows Live" clId="Web-{19B5FEFA-F1A7-4B37-8F5C-D33F709F6173}" dt="2024-09-27T18:59:10.723" v="34"/>
          <ac:spMkLst>
            <pc:docMk/>
            <pc:sldMk cId="1351651579" sldId="256"/>
            <ac:spMk id="3" creationId="{00000000-0000-0000-0000-000000000000}"/>
          </ac:spMkLst>
        </pc:spChg>
        <pc:spChg chg="add del mod">
          <ac:chgData name="Труфанов Даниил" userId="e2f9be3df2fc4a65" providerId="Windows Live" clId="Web-{19B5FEFA-F1A7-4B37-8F5C-D33F709F6173}" dt="2024-09-27T18:59:45.912" v="39"/>
          <ac:spMkLst>
            <pc:docMk/>
            <pc:sldMk cId="1351651579" sldId="256"/>
            <ac:spMk id="7" creationId="{DECBA90A-D3FB-2D89-3FB3-1527DB78FF31}"/>
          </ac:spMkLst>
        </pc:spChg>
        <pc:spChg chg="add mod">
          <ac:chgData name="Труфанов Даниил" userId="e2f9be3df2fc4a65" providerId="Windows Live" clId="Web-{19B5FEFA-F1A7-4B37-8F5C-D33F709F6173}" dt="2024-09-27T18:59:31.771" v="37"/>
          <ac:spMkLst>
            <pc:docMk/>
            <pc:sldMk cId="1351651579" sldId="256"/>
            <ac:spMk id="8" creationId="{66D61043-0012-47BA-BE47-8785596BE883}"/>
          </ac:spMkLst>
        </pc:spChg>
        <pc:spChg chg="add del">
          <ac:chgData name="Труфанов Даниил" userId="e2f9be3df2fc4a65" providerId="Windows Live" clId="Web-{19B5FEFA-F1A7-4B37-8F5C-D33F709F6173}" dt="2024-09-27T18:54:45.807" v="2"/>
          <ac:spMkLst>
            <pc:docMk/>
            <pc:sldMk cId="1351651579" sldId="256"/>
            <ac:spMk id="9" creationId="{E20BB609-EF92-42DB-836C-0699A590B5CF}"/>
          </ac:spMkLst>
        </pc:spChg>
        <pc:spChg chg="add del">
          <ac:chgData name="Труфанов Даниил" userId="e2f9be3df2fc4a65" providerId="Windows Live" clId="Web-{19B5FEFA-F1A7-4B37-8F5C-D33F709F6173}" dt="2024-09-27T18:54:45.807" v="2"/>
          <ac:spMkLst>
            <pc:docMk/>
            <pc:sldMk cId="1351651579" sldId="256"/>
            <ac:spMk id="11" creationId="{40FA88D0-E295-4CF3-934C-6423EACEB025}"/>
          </ac:spMkLst>
        </pc:spChg>
        <pc:spChg chg="add">
          <ac:chgData name="Труфанов Даниил" userId="e2f9be3df2fc4a65" providerId="Windows Live" clId="Web-{19B5FEFA-F1A7-4B37-8F5C-D33F709F6173}" dt="2024-09-27T18:54:45.901" v="3"/>
          <ac:spMkLst>
            <pc:docMk/>
            <pc:sldMk cId="1351651579" sldId="256"/>
            <ac:spMk id="17" creationId="{3CE54A2A-DF49-4800-82E7-3AF9353F8110}"/>
          </ac:spMkLst>
        </pc:spChg>
        <pc:spChg chg="add">
          <ac:chgData name="Труфанов Даниил" userId="e2f9be3df2fc4a65" providerId="Windows Live" clId="Web-{19B5FEFA-F1A7-4B37-8F5C-D33F709F6173}" dt="2024-09-27T18:54:45.901" v="3"/>
          <ac:spMkLst>
            <pc:docMk/>
            <pc:sldMk cId="1351651579" sldId="256"/>
            <ac:spMk id="18" creationId="{96125ED7-F0CF-40D9-8C60-51E1880536B3}"/>
          </ac:spMkLst>
        </pc:spChg>
        <pc:picChg chg="add del">
          <ac:chgData name="Труфанов Даниил" userId="e2f9be3df2fc4a65" providerId="Windows Live" clId="Web-{19B5FEFA-F1A7-4B37-8F5C-D33F709F6173}" dt="2024-09-27T18:54:45.807" v="2"/>
          <ac:picMkLst>
            <pc:docMk/>
            <pc:sldMk cId="1351651579" sldId="256"/>
            <ac:picMk id="4" creationId="{D7BE87BE-323D-E950-C5CA-C5E10D2E5615}"/>
          </ac:picMkLst>
        </pc:picChg>
        <pc:picChg chg="add mod">
          <ac:chgData name="Труфанов Даниил" userId="e2f9be3df2fc4a65" providerId="Windows Live" clId="Web-{19B5FEFA-F1A7-4B37-8F5C-D33F709F6173}" dt="2024-09-27T18:57:53.548" v="25" actId="14100"/>
          <ac:picMkLst>
            <pc:docMk/>
            <pc:sldMk cId="1351651579" sldId="256"/>
            <ac:picMk id="5" creationId="{59C55319-F7FA-DBE6-2BB5-334C3A66ED78}"/>
          </ac:picMkLst>
        </pc:picChg>
        <pc:picChg chg="add mod ord">
          <ac:chgData name="Труфанов Даниил" userId="e2f9be3df2fc4a65" providerId="Windows Live" clId="Web-{19B5FEFA-F1A7-4B37-8F5C-D33F709F6173}" dt="2024-09-27T19:00:49.867" v="51" actId="1076"/>
          <ac:picMkLst>
            <pc:docMk/>
            <pc:sldMk cId="1351651579" sldId="256"/>
            <ac:picMk id="10" creationId="{9B3A528A-5DEB-1CF8-3859-26B783C61651}"/>
          </ac:picMkLst>
        </pc:picChg>
        <pc:picChg chg="add">
          <ac:chgData name="Труфанов Даниил" userId="e2f9be3df2fc4a65" providerId="Windows Live" clId="Web-{19B5FEFA-F1A7-4B37-8F5C-D33F709F6173}" dt="2024-09-27T18:54:45.901" v="3"/>
          <ac:picMkLst>
            <pc:docMk/>
            <pc:sldMk cId="1351651579" sldId="256"/>
            <ac:picMk id="19" creationId="{0D912D6E-875E-C3CB-F511-53F5C847846E}"/>
          </ac:picMkLst>
        </pc:picChg>
        <pc:cxnChg chg="add del">
          <ac:chgData name="Труфанов Даниил" userId="e2f9be3df2fc4a65" providerId="Windows Live" clId="Web-{19B5FEFA-F1A7-4B37-8F5C-D33F709F6173}" dt="2024-09-27T18:54:45.807" v="2"/>
          <ac:cxnSpMkLst>
            <pc:docMk/>
            <pc:sldMk cId="1351651579" sldId="256"/>
            <ac:cxnSpMk id="13" creationId="{8F4E56A8-93D5-4BE3-AE61-84677331AD07}"/>
          </ac:cxnSpMkLst>
        </pc:cxnChg>
        <pc:cxnChg chg="add del">
          <ac:chgData name="Труфанов Даниил" userId="e2f9be3df2fc4a65" providerId="Windows Live" clId="Web-{19B5FEFA-F1A7-4B37-8F5C-D33F709F6173}" dt="2024-09-27T18:54:45.807" v="2"/>
          <ac:cxnSpMkLst>
            <pc:docMk/>
            <pc:sldMk cId="1351651579" sldId="256"/>
            <ac:cxnSpMk id="15" creationId="{BD492A0C-1773-477B-83B5-C707CB057709}"/>
          </ac:cxnSpMkLst>
        </pc:cxnChg>
        <pc:cxnChg chg="add">
          <ac:chgData name="Труфанов Даниил" userId="e2f9be3df2fc4a65" providerId="Windows Live" clId="Web-{19B5FEFA-F1A7-4B37-8F5C-D33F709F6173}" dt="2024-09-27T18:54:45.901" v="3"/>
          <ac:cxnSpMkLst>
            <pc:docMk/>
            <pc:sldMk cId="1351651579" sldId="256"/>
            <ac:cxnSpMk id="20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19B5FEFA-F1A7-4B37-8F5C-D33F709F6173}" dt="2024-09-27T19:01:52.166" v="77" actId="20577"/>
        <pc:sldMkLst>
          <pc:docMk/>
          <pc:sldMk cId="3144083934" sldId="257"/>
        </pc:sldMkLst>
        <pc:spChg chg="mod ord">
          <ac:chgData name="Труфанов Даниил" userId="e2f9be3df2fc4a65" providerId="Windows Live" clId="Web-{19B5FEFA-F1A7-4B37-8F5C-D33F709F6173}" dt="2024-09-27T19:01:52.166" v="77" actId="20577"/>
          <ac:spMkLst>
            <pc:docMk/>
            <pc:sldMk cId="3144083934" sldId="257"/>
            <ac:spMk id="2" creationId="{8FFC6614-D6D9-157D-E4CB-2F27EABA57CA}"/>
          </ac:spMkLst>
        </pc:spChg>
        <pc:spChg chg="del">
          <ac:chgData name="Труфанов Даниил" userId="e2f9be3df2fc4a65" providerId="Windows Live" clId="Web-{19B5FEFA-F1A7-4B37-8F5C-D33F709F6173}" dt="2024-09-27T19:01:33.478" v="73"/>
          <ac:spMkLst>
            <pc:docMk/>
            <pc:sldMk cId="3144083934" sldId="257"/>
            <ac:spMk id="3" creationId="{AE1535F9-2BD3-AEF6-25D1-3E76EA7A2D6C}"/>
          </ac:spMkLst>
        </pc:spChg>
        <pc:spChg chg="add">
          <ac:chgData name="Труфанов Даниил" userId="e2f9be3df2fc4a65" providerId="Windows Live" clId="Web-{19B5FEFA-F1A7-4B37-8F5C-D33F709F6173}" dt="2024-09-27T19:01:41.119" v="75"/>
          <ac:spMkLst>
            <pc:docMk/>
            <pc:sldMk cId="3144083934" sldId="257"/>
            <ac:spMk id="11" creationId="{3CE54A2A-DF49-4800-82E7-3AF9353F8110}"/>
          </ac:spMkLst>
        </pc:spChg>
        <pc:spChg chg="add">
          <ac:chgData name="Труфанов Даниил" userId="e2f9be3df2fc4a65" providerId="Windows Live" clId="Web-{19B5FEFA-F1A7-4B37-8F5C-D33F709F6173}" dt="2024-09-27T19:01:41.119" v="75"/>
          <ac:spMkLst>
            <pc:docMk/>
            <pc:sldMk cId="3144083934" sldId="257"/>
            <ac:spMk id="13" creationId="{836D1C3F-3B56-4607-9BE3-5611009C2B15}"/>
          </ac:spMkLst>
        </pc:spChg>
        <pc:spChg chg="add">
          <ac:chgData name="Труфанов Даниил" userId="e2f9be3df2fc4a65" providerId="Windows Live" clId="Web-{19B5FEFA-F1A7-4B37-8F5C-D33F709F6173}" dt="2024-09-27T19:01:41.119" v="75"/>
          <ac:spMkLst>
            <pc:docMk/>
            <pc:sldMk cId="3144083934" sldId="257"/>
            <ac:spMk id="15" creationId="{89F20272-3B4F-6A3B-D2BA-5C9FE5E57546}"/>
          </ac:spMkLst>
        </pc:spChg>
        <pc:picChg chg="add mod ord">
          <ac:chgData name="Труфанов Даниил" userId="e2f9be3df2fc4a65" providerId="Windows Live" clId="Web-{19B5FEFA-F1A7-4B37-8F5C-D33F709F6173}" dt="2024-09-27T19:01:41.119" v="75"/>
          <ac:picMkLst>
            <pc:docMk/>
            <pc:sldMk cId="3144083934" sldId="257"/>
            <ac:picMk id="4" creationId="{E47343E7-1639-C404-615E-184A3FA3C15F}"/>
          </ac:picMkLst>
        </pc:picChg>
        <pc:cxnChg chg="add">
          <ac:chgData name="Труфанов Даниил" userId="e2f9be3df2fc4a65" providerId="Windows Live" clId="Web-{19B5FEFA-F1A7-4B37-8F5C-D33F709F6173}" dt="2024-09-27T19:01:41.119" v="75"/>
          <ac:cxnSpMkLst>
            <pc:docMk/>
            <pc:sldMk cId="3144083934" sldId="257"/>
            <ac:cxnSpMk id="9" creationId="{D8689CE0-64D2-447C-9C1F-872D111D8AC3}"/>
          </ac:cxnSpMkLst>
        </pc:cxnChg>
        <pc:cxnChg chg="add">
          <ac:chgData name="Труфанов Даниил" userId="e2f9be3df2fc4a65" providerId="Windows Live" clId="Web-{19B5FEFA-F1A7-4B37-8F5C-D33F709F6173}" dt="2024-09-27T19:01:41.119" v="75"/>
          <ac:cxnSpMkLst>
            <pc:docMk/>
            <pc:sldMk cId="3144083934" sldId="257"/>
            <ac:cxnSpMk id="17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19B5FEFA-F1A7-4B37-8F5C-D33F709F6173}" dt="2024-09-27T19:04:43.532" v="91" actId="20577"/>
        <pc:sldMkLst>
          <pc:docMk/>
          <pc:sldMk cId="1252412128" sldId="258"/>
        </pc:sldMkLst>
        <pc:spChg chg="del mod">
          <ac:chgData name="Труфанов Даниил" userId="e2f9be3df2fc4a65" providerId="Windows Live" clId="Web-{19B5FEFA-F1A7-4B37-8F5C-D33F709F6173}" dt="2024-09-27T19:04:13.250" v="82"/>
          <ac:spMkLst>
            <pc:docMk/>
            <pc:sldMk cId="1252412128" sldId="258"/>
            <ac:spMk id="2" creationId="{42F2AFEE-C937-BFE1-D2D9-2A70F30796A9}"/>
          </ac:spMkLst>
        </pc:spChg>
        <pc:spChg chg="del">
          <ac:chgData name="Труфанов Даниил" userId="e2f9be3df2fc4a65" providerId="Windows Live" clId="Web-{19B5FEFA-F1A7-4B37-8F5C-D33F709F6173}" dt="2024-09-27T19:03:59.702" v="79"/>
          <ac:spMkLst>
            <pc:docMk/>
            <pc:sldMk cId="1252412128" sldId="258"/>
            <ac:spMk id="3" creationId="{281A397A-B459-50FA-59B5-DEDE2C903B24}"/>
          </ac:spMkLst>
        </pc:spChg>
        <pc:spChg chg="add mod">
          <ac:chgData name="Труфанов Даниил" userId="e2f9be3df2fc4a65" providerId="Windows Live" clId="Web-{19B5FEFA-F1A7-4B37-8F5C-D33F709F6173}" dt="2024-09-27T19:04:43.532" v="91" actId="20577"/>
          <ac:spMkLst>
            <pc:docMk/>
            <pc:sldMk cId="1252412128" sldId="258"/>
            <ac:spMk id="8" creationId="{1FC3DEF4-D556-B43B-699C-C2F165049DC7}"/>
          </ac:spMkLst>
        </pc:spChg>
        <pc:spChg chg="add">
          <ac:chgData name="Труфанов Даниил" userId="e2f9be3df2fc4a65" providerId="Windows Live" clId="Web-{19B5FEFA-F1A7-4B37-8F5C-D33F709F6173}" dt="2024-09-27T19:04:09.249" v="81"/>
          <ac:spMkLst>
            <pc:docMk/>
            <pc:sldMk cId="1252412128" sldId="258"/>
            <ac:spMk id="11" creationId="{A3B168A7-66FE-4359-9866-CBB841A729E6}"/>
          </ac:spMkLst>
        </pc:spChg>
        <pc:picChg chg="add mod ord">
          <ac:chgData name="Труфанов Даниил" userId="e2f9be3df2fc4a65" providerId="Windows Live" clId="Web-{19B5FEFA-F1A7-4B37-8F5C-D33F709F6173}" dt="2024-09-27T19:04:09.249" v="81"/>
          <ac:picMkLst>
            <pc:docMk/>
            <pc:sldMk cId="1252412128" sldId="258"/>
            <ac:picMk id="4" creationId="{9FE675CB-68B2-15EE-FA42-30F5AEFEBD23}"/>
          </ac:picMkLst>
        </pc:picChg>
        <pc:cxnChg chg="add">
          <ac:chgData name="Труфанов Даниил" userId="e2f9be3df2fc4a65" providerId="Windows Live" clId="Web-{19B5FEFA-F1A7-4B37-8F5C-D33F709F6173}" dt="2024-09-27T19:04:09.249" v="81"/>
          <ac:cxnSpMkLst>
            <pc:docMk/>
            <pc:sldMk cId="1252412128" sldId="258"/>
            <ac:cxnSpMk id="13" creationId="{F0748755-DDBC-46D0-91EC-1212A8EE2B40}"/>
          </ac:cxnSpMkLst>
        </pc:cxnChg>
      </pc:sldChg>
      <pc:sldMasterChg chg="add del addSldLayout delSldLayout">
        <pc:chgData name="Труфанов Даниил" userId="e2f9be3df2fc4a65" providerId="Windows Live" clId="Web-{19B5FEFA-F1A7-4B37-8F5C-D33F709F6173}" dt="2024-09-27T18:54:45.901" v="3"/>
        <pc:sldMasterMkLst>
          <pc:docMk/>
          <pc:sldMasterMk cId="3154979492" sldId="2147483648"/>
        </pc:sldMasterMkLst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161079921" sldId="2147483649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2703711724" sldId="2147483650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4076369896" sldId="2147483651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2625762208" sldId="2147483652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188002762" sldId="2147483653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2295335545" sldId="2147483654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1988754143" sldId="2147483655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3665695281" sldId="2147483656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2134169247" sldId="2147483657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2065727480" sldId="2147483658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del addSldLayout delSldLayout">
        <pc:chgData name="Труфанов Даниил" userId="e2f9be3df2fc4a65" providerId="Windows Live" clId="Web-{19B5FEFA-F1A7-4B37-8F5C-D33F709F6173}" dt="2024-09-27T18:54:45.807" v="2"/>
        <pc:sldMasterMkLst>
          <pc:docMk/>
          <pc:sldMasterMk cId="170227674" sldId="2147483692"/>
        </pc:sldMasterMkLst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989945062" sldId="2147483681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3511434708" sldId="2147483682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1842348821" sldId="2147483683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357196131" sldId="2147483684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817047867" sldId="2147483685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3014469730" sldId="2147483686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3300599603" sldId="2147483687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2698283176" sldId="2147483688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2273655167" sldId="2147483689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1984418258" sldId="2147483690"/>
          </pc:sldLayoutMkLst>
        </pc:sldLayoutChg>
        <pc:sldLayoutChg chg="add del">
          <pc:chgData name="Труфанов Даниил" userId="e2f9be3df2fc4a65" providerId="Windows Live" clId="Web-{19B5FEFA-F1A7-4B37-8F5C-D33F709F6173}" dt="2024-09-27T18:54:45.807" v="2"/>
          <pc:sldLayoutMkLst>
            <pc:docMk/>
            <pc:sldMasterMk cId="170227674" sldId="2147483692"/>
            <pc:sldLayoutMk cId="3870606587" sldId="2147483691"/>
          </pc:sldLayoutMkLst>
        </pc:sldLayoutChg>
      </pc:sldMasterChg>
      <pc:sldMasterChg chg="add addSldLayout">
        <pc:chgData name="Труфанов Даниил" userId="e2f9be3df2fc4a65" providerId="Windows Live" clId="Web-{19B5FEFA-F1A7-4B37-8F5C-D33F709F6173}" dt="2024-09-27T18:54:45.901" v="3"/>
        <pc:sldMasterMkLst>
          <pc:docMk/>
          <pc:sldMasterMk cId="2985517503" sldId="2147483744"/>
        </pc:sldMasterMkLst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034329656" sldId="2147483733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26177551" sldId="2147483734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2102037176" sldId="2147483735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992308037" sldId="2147483736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3674319881" sldId="2147483737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45760151" sldId="2147483738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3738012543" sldId="2147483739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363894176" sldId="2147483740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3244279916" sldId="2147483741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1937646574" sldId="2147483742"/>
          </pc:sldLayoutMkLst>
        </pc:sldLayoutChg>
        <pc:sldLayoutChg chg="add">
          <pc:chgData name="Труфанов Даниил" userId="e2f9be3df2fc4a65" providerId="Windows Live" clId="Web-{19B5FEFA-F1A7-4B37-8F5C-D33F709F6173}" dt="2024-09-27T18:54:45.901" v="3"/>
          <pc:sldLayoutMkLst>
            <pc:docMk/>
            <pc:sldMasterMk cId="2985517503" sldId="2147483744"/>
            <pc:sldLayoutMk cId="356366462" sldId="2147483743"/>
          </pc:sldLayoutMkLst>
        </pc:sldLayoutChg>
      </pc:sldMasterChg>
    </pc:docChg>
  </pc:docChgLst>
  <pc:docChgLst>
    <pc:chgData name="Труфанов Даниил" userId="e2f9be3df2fc4a65" providerId="Windows Live" clId="Web-{FB8D43ED-44E9-46C5-A0C2-58EC5EA2B78B}"/>
    <pc:docChg chg="addSld delSld modSld sldOrd">
      <pc:chgData name="Труфанов Даниил" userId="e2f9be3df2fc4a65" providerId="Windows Live" clId="Web-{FB8D43ED-44E9-46C5-A0C2-58EC5EA2B78B}" dt="2024-09-27T20:00:21.984" v="465" actId="1076"/>
      <pc:docMkLst>
        <pc:docMk/>
      </pc:docMkLst>
      <pc:sldChg chg="modSp">
        <pc:chgData name="Труфанов Даниил" userId="e2f9be3df2fc4a65" providerId="Windows Live" clId="Web-{FB8D43ED-44E9-46C5-A0C2-58EC5EA2B78B}" dt="2024-09-27T19:41:43.992" v="303" actId="20577"/>
        <pc:sldMkLst>
          <pc:docMk/>
          <pc:sldMk cId="1351651579" sldId="256"/>
        </pc:sldMkLst>
        <pc:spChg chg="mod">
          <ac:chgData name="Труфанов Даниил" userId="e2f9be3df2fc4a65" providerId="Windows Live" clId="Web-{FB8D43ED-44E9-46C5-A0C2-58EC5EA2B78B}" dt="2024-09-27T19:41:43.992" v="303" actId="20577"/>
          <ac:spMkLst>
            <pc:docMk/>
            <pc:sldMk cId="1351651579" sldId="256"/>
            <ac:spMk id="2" creationId="{00000000-0000-0000-0000-000000000000}"/>
          </ac:spMkLst>
        </pc:spChg>
      </pc:sldChg>
      <pc:sldChg chg="addSp delSp modSp new mod setBg">
        <pc:chgData name="Труфанов Даниил" userId="e2f9be3df2fc4a65" providerId="Windows Live" clId="Web-{FB8D43ED-44E9-46C5-A0C2-58EC5EA2B78B}" dt="2024-09-27T19:55:31.682" v="430" actId="1076"/>
        <pc:sldMkLst>
          <pc:docMk/>
          <pc:sldMk cId="293421612" sldId="259"/>
        </pc:sldMkLst>
        <pc:spChg chg="mod">
          <ac:chgData name="Труфанов Даниил" userId="e2f9be3df2fc4a65" providerId="Windows Live" clId="Web-{FB8D43ED-44E9-46C5-A0C2-58EC5EA2B78B}" dt="2024-09-27T19:55:28.291" v="429" actId="1076"/>
          <ac:spMkLst>
            <pc:docMk/>
            <pc:sldMk cId="293421612" sldId="259"/>
            <ac:spMk id="2" creationId="{DD7DD9A1-CD82-6610-7E89-B6F95E06C398}"/>
          </ac:spMkLst>
        </pc:spChg>
        <pc:spChg chg="del">
          <ac:chgData name="Труфанов Даниил" userId="e2f9be3df2fc4a65" providerId="Windows Live" clId="Web-{FB8D43ED-44E9-46C5-A0C2-58EC5EA2B78B}" dt="2024-09-27T19:06:41.705" v="20"/>
          <ac:spMkLst>
            <pc:docMk/>
            <pc:sldMk cId="293421612" sldId="259"/>
            <ac:spMk id="3" creationId="{815DC438-04CA-D075-C76A-DDE236C040DB}"/>
          </ac:spMkLst>
        </pc:spChg>
        <pc:spChg chg="add del mod">
          <ac:chgData name="Труфанов Даниил" userId="e2f9be3df2fc4a65" providerId="Windows Live" clId="Web-{FB8D43ED-44E9-46C5-A0C2-58EC5EA2B78B}" dt="2024-09-27T19:06:27.330" v="16"/>
          <ac:spMkLst>
            <pc:docMk/>
            <pc:sldMk cId="293421612" sldId="259"/>
            <ac:spMk id="4" creationId="{7A6F43AB-4C99-CE94-BBBC-8A74727B91BC}"/>
          </ac:spMkLst>
        </pc:spChg>
        <pc:spChg chg="add del">
          <ac:chgData name="Труфанов Даниил" userId="e2f9be3df2fc4a65" providerId="Windows Live" clId="Web-{FB8D43ED-44E9-46C5-A0C2-58EC5EA2B78B}" dt="2024-09-27T19:06:31.955" v="18"/>
          <ac:spMkLst>
            <pc:docMk/>
            <pc:sldMk cId="293421612" sldId="259"/>
            <ac:spMk id="5" creationId="{7A6F43AB-4C99-CE94-BBBC-8A74727B91BC}"/>
          </ac:spMkLst>
        </pc:spChg>
        <pc:spChg chg="add mod">
          <ac:chgData name="Труфанов Даниил" userId="e2f9be3df2fc4a65" providerId="Windows Live" clId="Web-{FB8D43ED-44E9-46C5-A0C2-58EC5EA2B78B}" dt="2024-09-27T19:55:31.682" v="430" actId="1076"/>
          <ac:spMkLst>
            <pc:docMk/>
            <pc:sldMk cId="293421612" sldId="259"/>
            <ac:spMk id="6" creationId="{7A6F43AB-4C99-CE94-BBBC-8A74727B91BC}"/>
          </ac:spMkLst>
        </pc:spChg>
        <pc:spChg chg="add">
          <ac:chgData name="Труфанов Даниил" userId="e2f9be3df2fc4a65" providerId="Windows Live" clId="Web-{FB8D43ED-44E9-46C5-A0C2-58EC5EA2B78B}" dt="2024-09-27T19:07:19.316" v="26"/>
          <ac:spMkLst>
            <pc:docMk/>
            <pc:sldMk cId="293421612" sldId="259"/>
            <ac:spMk id="12" creationId="{7BAB60E1-3066-43D0-BDD2-96DC8AC584FC}"/>
          </ac:spMkLst>
        </pc:spChg>
        <pc:spChg chg="add">
          <ac:chgData name="Труфанов Даниил" userId="e2f9be3df2fc4a65" providerId="Windows Live" clId="Web-{FB8D43ED-44E9-46C5-A0C2-58EC5EA2B78B}" dt="2024-09-27T19:07:19.316" v="26"/>
          <ac:spMkLst>
            <pc:docMk/>
            <pc:sldMk cId="293421612" sldId="259"/>
            <ac:spMk id="14" creationId="{1A67FB93-E092-450C-8675-960F10D5CBD6}"/>
          </ac:spMkLst>
        </pc:spChg>
        <pc:picChg chg="add mod ord">
          <ac:chgData name="Труфанов Даниил" userId="e2f9be3df2fc4a65" providerId="Windows Live" clId="Web-{FB8D43ED-44E9-46C5-A0C2-58EC5EA2B78B}" dt="2024-09-27T19:07:19.316" v="26"/>
          <ac:picMkLst>
            <pc:docMk/>
            <pc:sldMk cId="293421612" sldId="259"/>
            <ac:picMk id="7" creationId="{296A337A-991A-C3BA-DAFC-2D0756AA7A02}"/>
          </ac:picMkLst>
        </pc:picChg>
        <pc:cxnChg chg="add">
          <ac:chgData name="Труфанов Даниил" userId="e2f9be3df2fc4a65" providerId="Windows Live" clId="Web-{FB8D43ED-44E9-46C5-A0C2-58EC5EA2B78B}" dt="2024-09-27T19:07:19.316" v="26"/>
          <ac:cxnSpMkLst>
            <pc:docMk/>
            <pc:sldMk cId="293421612" sldId="259"/>
            <ac:cxnSpMk id="16" creationId="{F0748755-DDBC-46D0-91EC-1212A8EE2B40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11:38.576" v="48"/>
        <pc:sldMkLst>
          <pc:docMk/>
          <pc:sldMk cId="2867042396" sldId="260"/>
        </pc:sldMkLst>
        <pc:spChg chg="mod ord">
          <ac:chgData name="Труфанов Даниил" userId="e2f9be3df2fc4a65" providerId="Windows Live" clId="Web-{FB8D43ED-44E9-46C5-A0C2-58EC5EA2B78B}" dt="2024-09-27T19:11:38.576" v="48"/>
          <ac:spMkLst>
            <pc:docMk/>
            <pc:sldMk cId="2867042396" sldId="260"/>
            <ac:spMk id="2" creationId="{04A659A1-2372-5024-6BAC-86DF920610FF}"/>
          </ac:spMkLst>
        </pc:spChg>
        <pc:spChg chg="del">
          <ac:chgData name="Труфанов Даниил" userId="e2f9be3df2fc4a65" providerId="Windows Live" clId="Web-{FB8D43ED-44E9-46C5-A0C2-58EC5EA2B78B}" dt="2024-09-27T19:11:30.904" v="47"/>
          <ac:spMkLst>
            <pc:docMk/>
            <pc:sldMk cId="2867042396" sldId="260"/>
            <ac:spMk id="3" creationId="{E67A7D41-FFCE-C9F3-67B3-3D73D6DB0400}"/>
          </ac:spMkLst>
        </pc:spChg>
        <pc:spChg chg="add">
          <ac:chgData name="Труфанов Даниил" userId="e2f9be3df2fc4a65" providerId="Windows Live" clId="Web-{FB8D43ED-44E9-46C5-A0C2-58EC5EA2B78B}" dt="2024-09-27T19:11:38.576" v="48"/>
          <ac:spMkLst>
            <pc:docMk/>
            <pc:sldMk cId="2867042396" sldId="260"/>
            <ac:spMk id="11" creationId="{3CE54A2A-DF49-4800-82E7-3AF9353F8110}"/>
          </ac:spMkLst>
        </pc:spChg>
        <pc:spChg chg="add">
          <ac:chgData name="Труфанов Даниил" userId="e2f9be3df2fc4a65" providerId="Windows Live" clId="Web-{FB8D43ED-44E9-46C5-A0C2-58EC5EA2B78B}" dt="2024-09-27T19:11:38.576" v="48"/>
          <ac:spMkLst>
            <pc:docMk/>
            <pc:sldMk cId="2867042396" sldId="260"/>
            <ac:spMk id="13" creationId="{836D1C3F-3B56-4607-9BE3-5611009C2B15}"/>
          </ac:spMkLst>
        </pc:spChg>
        <pc:spChg chg="add">
          <ac:chgData name="Труфанов Даниил" userId="e2f9be3df2fc4a65" providerId="Windows Live" clId="Web-{FB8D43ED-44E9-46C5-A0C2-58EC5EA2B78B}" dt="2024-09-27T19:11:38.576" v="48"/>
          <ac:spMkLst>
            <pc:docMk/>
            <pc:sldMk cId="2867042396" sldId="260"/>
            <ac:spMk id="15" creationId="{89F20272-3B4F-6A3B-D2BA-5C9FE5E57546}"/>
          </ac:spMkLst>
        </pc:spChg>
        <pc:picChg chg="add mod ord">
          <ac:chgData name="Труфанов Даниил" userId="e2f9be3df2fc4a65" providerId="Windows Live" clId="Web-{FB8D43ED-44E9-46C5-A0C2-58EC5EA2B78B}" dt="2024-09-27T19:11:38.576" v="48"/>
          <ac:picMkLst>
            <pc:docMk/>
            <pc:sldMk cId="2867042396" sldId="260"/>
            <ac:picMk id="4" creationId="{A49A21C6-5C42-34F8-68D0-96CC9FDB9F8A}"/>
          </ac:picMkLst>
        </pc:picChg>
        <pc:cxnChg chg="add">
          <ac:chgData name="Труфанов Даниил" userId="e2f9be3df2fc4a65" providerId="Windows Live" clId="Web-{FB8D43ED-44E9-46C5-A0C2-58EC5EA2B78B}" dt="2024-09-27T19:11:38.576" v="48"/>
          <ac:cxnSpMkLst>
            <pc:docMk/>
            <pc:sldMk cId="2867042396" sldId="260"/>
            <ac:cxnSpMk id="9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11:38.576" v="48"/>
          <ac:cxnSpMkLst>
            <pc:docMk/>
            <pc:sldMk cId="2867042396" sldId="260"/>
            <ac:cxnSpMk id="17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14:50.303" v="56"/>
        <pc:sldMkLst>
          <pc:docMk/>
          <pc:sldMk cId="4239248351" sldId="261"/>
        </pc:sldMkLst>
        <pc:spChg chg="del">
          <ac:chgData name="Труфанов Даниил" userId="e2f9be3df2fc4a65" providerId="Windows Live" clId="Web-{FB8D43ED-44E9-46C5-A0C2-58EC5EA2B78B}" dt="2024-09-27T19:11:47.092" v="51"/>
          <ac:spMkLst>
            <pc:docMk/>
            <pc:sldMk cId="4239248351" sldId="261"/>
            <ac:spMk id="2" creationId="{4976D97A-17CA-22CE-F590-AB8265EE6802}"/>
          </ac:spMkLst>
        </pc:spChg>
        <pc:spChg chg="del">
          <ac:chgData name="Труфанов Даниил" userId="e2f9be3df2fc4a65" providerId="Windows Live" clId="Web-{FB8D43ED-44E9-46C5-A0C2-58EC5EA2B78B}" dt="2024-09-27T19:11:47.077" v="50"/>
          <ac:spMkLst>
            <pc:docMk/>
            <pc:sldMk cId="4239248351" sldId="261"/>
            <ac:spMk id="3" creationId="{3755A5B1-ABBE-8D04-4B0F-B578A166B666}"/>
          </ac:spMkLst>
        </pc:spChg>
        <pc:spChg chg="add del">
          <ac:chgData name="Труфанов Даниил" userId="e2f9be3df2fc4a65" providerId="Windows Live" clId="Web-{FB8D43ED-44E9-46C5-A0C2-58EC5EA2B78B}" dt="2024-09-27T19:14:50.303" v="56"/>
          <ac:spMkLst>
            <pc:docMk/>
            <pc:sldMk cId="4239248351" sldId="261"/>
            <ac:spMk id="11" creationId="{AA6B4F65-EE0E-4A52-B5A5-85584D0801CD}"/>
          </ac:spMkLst>
        </pc:spChg>
        <pc:spChg chg="add">
          <ac:chgData name="Труфанов Даниил" userId="e2f9be3df2fc4a65" providerId="Windows Live" clId="Web-{FB8D43ED-44E9-46C5-A0C2-58EC5EA2B78B}" dt="2024-09-27T19:14:50.303" v="56"/>
          <ac:spMkLst>
            <pc:docMk/>
            <pc:sldMk cId="4239248351" sldId="261"/>
            <ac:spMk id="18" creationId="{AA6B4F65-EE0E-4A52-B5A5-85584D0801CD}"/>
          </ac:spMkLst>
        </pc:spChg>
        <pc:picChg chg="add del mod">
          <ac:chgData name="Труфанов Даниил" userId="e2f9be3df2fc4a65" providerId="Windows Live" clId="Web-{FB8D43ED-44E9-46C5-A0C2-58EC5EA2B78B}" dt="2024-09-27T19:13:36.144" v="54"/>
          <ac:picMkLst>
            <pc:docMk/>
            <pc:sldMk cId="4239248351" sldId="261"/>
            <ac:picMk id="4" creationId="{B84E725E-A98F-AA1D-A6DC-61F456E4ED24}"/>
          </ac:picMkLst>
        </pc:picChg>
        <pc:picChg chg="add mod">
          <ac:chgData name="Труфанов Даниил" userId="e2f9be3df2fc4a65" providerId="Windows Live" clId="Web-{FB8D43ED-44E9-46C5-A0C2-58EC5EA2B78B}" dt="2024-09-27T19:14:50.303" v="56"/>
          <ac:picMkLst>
            <pc:docMk/>
            <pc:sldMk cId="4239248351" sldId="261"/>
            <ac:picMk id="5" creationId="{3B000E10-41E4-BBC4-F052-699017443527}"/>
          </ac:picMkLst>
        </pc:picChg>
        <pc:cxnChg chg="add del">
          <ac:chgData name="Труфанов Даниил" userId="e2f9be3df2fc4a65" providerId="Windows Live" clId="Web-{FB8D43ED-44E9-46C5-A0C2-58EC5EA2B78B}" dt="2024-09-27T19:14:50.303" v="56"/>
          <ac:cxnSpMkLst>
            <pc:docMk/>
            <pc:sldMk cId="4239248351" sldId="261"/>
            <ac:cxnSpMk id="9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14:50.303" v="56"/>
          <ac:cxnSpMkLst>
            <pc:docMk/>
            <pc:sldMk cId="4239248351" sldId="261"/>
            <ac:cxnSpMk id="16" creationId="{D8689CE0-64D2-447C-9C1F-872D111D8AC3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16:51.714" v="61"/>
        <pc:sldMkLst>
          <pc:docMk/>
          <pc:sldMk cId="2352565569" sldId="262"/>
        </pc:sldMkLst>
        <pc:spChg chg="del">
          <ac:chgData name="Труфанов Даниил" userId="e2f9be3df2fc4a65" providerId="Windows Live" clId="Web-{FB8D43ED-44E9-46C5-A0C2-58EC5EA2B78B}" dt="2024-09-27T19:15:07.647" v="59"/>
          <ac:spMkLst>
            <pc:docMk/>
            <pc:sldMk cId="2352565569" sldId="262"/>
            <ac:spMk id="2" creationId="{E11EC48F-44AA-AA8B-A677-68689E1F21A9}"/>
          </ac:spMkLst>
        </pc:spChg>
        <pc:spChg chg="del">
          <ac:chgData name="Труфанов Даниил" userId="e2f9be3df2fc4a65" providerId="Windows Live" clId="Web-{FB8D43ED-44E9-46C5-A0C2-58EC5EA2B78B}" dt="2024-09-27T19:15:07.647" v="58"/>
          <ac:spMkLst>
            <pc:docMk/>
            <pc:sldMk cId="2352565569" sldId="262"/>
            <ac:spMk id="3" creationId="{FA24B98B-E77F-71EE-01B7-133B3547CB7B}"/>
          </ac:spMkLst>
        </pc:spChg>
        <pc:spChg chg="add">
          <ac:chgData name="Труфанов Даниил" userId="e2f9be3df2fc4a65" providerId="Windows Live" clId="Web-{FB8D43ED-44E9-46C5-A0C2-58EC5EA2B78B}" dt="2024-09-27T19:16:51.714" v="61"/>
          <ac:spMkLst>
            <pc:docMk/>
            <pc:sldMk cId="2352565569" sldId="262"/>
            <ac:spMk id="11" creationId="{AA6B4F65-EE0E-4A52-B5A5-85584D0801CD}"/>
          </ac:spMkLst>
        </pc:spChg>
        <pc:picChg chg="add mod">
          <ac:chgData name="Труфанов Даниил" userId="e2f9be3df2fc4a65" providerId="Windows Live" clId="Web-{FB8D43ED-44E9-46C5-A0C2-58EC5EA2B78B}" dt="2024-09-27T19:16:51.714" v="61"/>
          <ac:picMkLst>
            <pc:docMk/>
            <pc:sldMk cId="2352565569" sldId="262"/>
            <ac:picMk id="4" creationId="{20F04963-1A26-1C8B-5C74-00DE5E66EA9F}"/>
          </ac:picMkLst>
        </pc:picChg>
        <pc:cxnChg chg="add">
          <ac:chgData name="Труфанов Даниил" userId="e2f9be3df2fc4a65" providerId="Windows Live" clId="Web-{FB8D43ED-44E9-46C5-A0C2-58EC5EA2B78B}" dt="2024-09-27T19:16:51.714" v="61"/>
          <ac:cxnSpMkLst>
            <pc:docMk/>
            <pc:sldMk cId="2352565569" sldId="262"/>
            <ac:cxnSpMk id="9" creationId="{D8689CE0-64D2-447C-9C1F-872D111D8AC3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18:03.045" v="66"/>
        <pc:sldMkLst>
          <pc:docMk/>
          <pc:sldMk cId="3603926259" sldId="263"/>
        </pc:sldMkLst>
        <pc:spChg chg="del">
          <ac:chgData name="Труфанов Даниил" userId="e2f9be3df2fc4a65" providerId="Windows Live" clId="Web-{FB8D43ED-44E9-46C5-A0C2-58EC5EA2B78B}" dt="2024-09-27T19:16:57.917" v="64"/>
          <ac:spMkLst>
            <pc:docMk/>
            <pc:sldMk cId="3603926259" sldId="263"/>
            <ac:spMk id="2" creationId="{6E5E24E4-BE17-83B7-5C41-6921F049E9A6}"/>
          </ac:spMkLst>
        </pc:spChg>
        <pc:spChg chg="del">
          <ac:chgData name="Труфанов Даниил" userId="e2f9be3df2fc4a65" providerId="Windows Live" clId="Web-{FB8D43ED-44E9-46C5-A0C2-58EC5EA2B78B}" dt="2024-09-27T19:16:57.917" v="63"/>
          <ac:spMkLst>
            <pc:docMk/>
            <pc:sldMk cId="3603926259" sldId="263"/>
            <ac:spMk id="3" creationId="{068DD8D5-98DA-DD03-42C3-4DADCFB1E361}"/>
          </ac:spMkLst>
        </pc:spChg>
        <pc:spChg chg="add">
          <ac:chgData name="Труфанов Даниил" userId="e2f9be3df2fc4a65" providerId="Windows Live" clId="Web-{FB8D43ED-44E9-46C5-A0C2-58EC5EA2B78B}" dt="2024-09-27T19:18:03.045" v="66"/>
          <ac:spMkLst>
            <pc:docMk/>
            <pc:sldMk cId="3603926259" sldId="263"/>
            <ac:spMk id="11" creationId="{AA6B4F65-EE0E-4A52-B5A5-85584D0801CD}"/>
          </ac:spMkLst>
        </pc:spChg>
        <pc:picChg chg="add mod">
          <ac:chgData name="Труфанов Даниил" userId="e2f9be3df2fc4a65" providerId="Windows Live" clId="Web-{FB8D43ED-44E9-46C5-A0C2-58EC5EA2B78B}" dt="2024-09-27T19:18:03.045" v="66"/>
          <ac:picMkLst>
            <pc:docMk/>
            <pc:sldMk cId="3603926259" sldId="263"/>
            <ac:picMk id="4" creationId="{5A7B801C-75CF-3141-046D-943406C73610}"/>
          </ac:picMkLst>
        </pc:picChg>
        <pc:cxnChg chg="add">
          <ac:chgData name="Труфанов Даниил" userId="e2f9be3df2fc4a65" providerId="Windows Live" clId="Web-{FB8D43ED-44E9-46C5-A0C2-58EC5EA2B78B}" dt="2024-09-27T19:18:03.045" v="66"/>
          <ac:cxnSpMkLst>
            <pc:docMk/>
            <pc:sldMk cId="3603926259" sldId="263"/>
            <ac:cxnSpMk id="9" creationId="{D8689CE0-64D2-447C-9C1F-872D111D8AC3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22:30.337" v="109"/>
        <pc:sldMkLst>
          <pc:docMk/>
          <pc:sldMk cId="1377868133" sldId="264"/>
        </pc:sldMkLst>
        <pc:spChg chg="mod ord">
          <ac:chgData name="Труфанов Даниил" userId="e2f9be3df2fc4a65" providerId="Windows Live" clId="Web-{FB8D43ED-44E9-46C5-A0C2-58EC5EA2B78B}" dt="2024-09-27T19:22:30.337" v="109"/>
          <ac:spMkLst>
            <pc:docMk/>
            <pc:sldMk cId="1377868133" sldId="264"/>
            <ac:spMk id="2" creationId="{5B40E52E-BB66-A034-F256-9AF09B1C8842}"/>
          </ac:spMkLst>
        </pc:spChg>
        <pc:spChg chg="del mod">
          <ac:chgData name="Труфанов Даниил" userId="e2f9be3df2fc4a65" providerId="Windows Live" clId="Web-{FB8D43ED-44E9-46C5-A0C2-58EC5EA2B78B}" dt="2024-09-27T19:21:46.554" v="106"/>
          <ac:spMkLst>
            <pc:docMk/>
            <pc:sldMk cId="1377868133" sldId="264"/>
            <ac:spMk id="3" creationId="{1F12E40A-74D0-5C5E-A93E-7167581D08DD}"/>
          </ac:spMkLst>
        </pc:spChg>
        <pc:spChg chg="add del mod">
          <ac:chgData name="Труфанов Даниил" userId="e2f9be3df2fc4a65" providerId="Windows Live" clId="Web-{FB8D43ED-44E9-46C5-A0C2-58EC5EA2B78B}" dt="2024-09-27T19:20:06.159" v="91"/>
          <ac:spMkLst>
            <pc:docMk/>
            <pc:sldMk cId="1377868133" sldId="264"/>
            <ac:spMk id="4" creationId="{ACE68396-D43B-43B1-662D-9136EC63937C}"/>
          </ac:spMkLst>
        </pc:spChg>
        <pc:spChg chg="add del mod">
          <ac:chgData name="Труфанов Даниил" userId="e2f9be3df2fc4a65" providerId="Windows Live" clId="Web-{FB8D43ED-44E9-46C5-A0C2-58EC5EA2B78B}" dt="2024-09-27T19:22:26.868" v="107"/>
          <ac:spMkLst>
            <pc:docMk/>
            <pc:sldMk cId="1377868133" sldId="264"/>
            <ac:spMk id="6" creationId="{46BE385D-5833-5D2B-3CBE-A37996894014}"/>
          </ac:spMkLst>
        </pc:spChg>
        <pc:spChg chg="add">
          <ac:chgData name="Труфанов Даниил" userId="e2f9be3df2fc4a65" providerId="Windows Live" clId="Web-{FB8D43ED-44E9-46C5-A0C2-58EC5EA2B78B}" dt="2024-09-27T19:22:30.337" v="109"/>
          <ac:spMkLst>
            <pc:docMk/>
            <pc:sldMk cId="1377868133" sldId="264"/>
            <ac:spMk id="14" creationId="{3CE54A2A-DF49-4800-82E7-3AF9353F8110}"/>
          </ac:spMkLst>
        </pc:spChg>
        <pc:spChg chg="add">
          <ac:chgData name="Труфанов Даниил" userId="e2f9be3df2fc4a65" providerId="Windows Live" clId="Web-{FB8D43ED-44E9-46C5-A0C2-58EC5EA2B78B}" dt="2024-09-27T19:22:30.337" v="109"/>
          <ac:spMkLst>
            <pc:docMk/>
            <pc:sldMk cId="1377868133" sldId="264"/>
            <ac:spMk id="16" creationId="{836D1C3F-3B56-4607-9BE3-5611009C2B15}"/>
          </ac:spMkLst>
        </pc:spChg>
        <pc:spChg chg="add">
          <ac:chgData name="Труфанов Даниил" userId="e2f9be3df2fc4a65" providerId="Windows Live" clId="Web-{FB8D43ED-44E9-46C5-A0C2-58EC5EA2B78B}" dt="2024-09-27T19:22:30.337" v="109"/>
          <ac:spMkLst>
            <pc:docMk/>
            <pc:sldMk cId="1377868133" sldId="264"/>
            <ac:spMk id="18" creationId="{89F20272-3B4F-6A3B-D2BA-5C9FE5E57546}"/>
          </ac:spMkLst>
        </pc:spChg>
        <pc:picChg chg="add mod">
          <ac:chgData name="Труфанов Даниил" userId="e2f9be3df2fc4a65" providerId="Windows Live" clId="Web-{FB8D43ED-44E9-46C5-A0C2-58EC5EA2B78B}" dt="2024-09-27T19:22:30.337" v="109"/>
          <ac:picMkLst>
            <pc:docMk/>
            <pc:sldMk cId="1377868133" sldId="264"/>
            <ac:picMk id="7" creationId="{6998500F-03FE-9B52-17D2-0E0088806FC3}"/>
          </ac:picMkLst>
        </pc:picChg>
        <pc:cxnChg chg="add">
          <ac:chgData name="Труфанов Даниил" userId="e2f9be3df2fc4a65" providerId="Windows Live" clId="Web-{FB8D43ED-44E9-46C5-A0C2-58EC5EA2B78B}" dt="2024-09-27T19:22:30.337" v="109"/>
          <ac:cxnSpMkLst>
            <pc:docMk/>
            <pc:sldMk cId="1377868133" sldId="264"/>
            <ac:cxnSpMk id="12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22:30.337" v="109"/>
          <ac:cxnSpMkLst>
            <pc:docMk/>
            <pc:sldMk cId="1377868133" sldId="264"/>
            <ac:cxnSpMk id="20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30:55.450" v="160"/>
        <pc:sldMkLst>
          <pc:docMk/>
          <pc:sldMk cId="2405644955" sldId="265"/>
        </pc:sldMkLst>
        <pc:spChg chg="del">
          <ac:chgData name="Труфанов Даниил" userId="e2f9be3df2fc4a65" providerId="Windows Live" clId="Web-{FB8D43ED-44E9-46C5-A0C2-58EC5EA2B78B}" dt="2024-09-27T19:22:37.024" v="111"/>
          <ac:spMkLst>
            <pc:docMk/>
            <pc:sldMk cId="2405644955" sldId="265"/>
            <ac:spMk id="2" creationId="{3BB4CA0A-779F-69D6-747E-AB56239909D6}"/>
          </ac:spMkLst>
        </pc:spChg>
        <pc:spChg chg="del">
          <ac:chgData name="Труфанов Даниил" userId="e2f9be3df2fc4a65" providerId="Windows Live" clId="Web-{FB8D43ED-44E9-46C5-A0C2-58EC5EA2B78B}" dt="2024-09-27T19:22:38.540" v="112"/>
          <ac:spMkLst>
            <pc:docMk/>
            <pc:sldMk cId="2405644955" sldId="265"/>
            <ac:spMk id="3" creationId="{5F27F556-DDB9-3882-292C-DBE5330DADB4}"/>
          </ac:spMkLst>
        </pc:spChg>
        <pc:spChg chg="add del mod">
          <ac:chgData name="Труфанов Даниил" userId="e2f9be3df2fc4a65" providerId="Windows Live" clId="Web-{FB8D43ED-44E9-46C5-A0C2-58EC5EA2B78B}" dt="2024-09-27T19:26:06.876" v="135"/>
          <ac:spMkLst>
            <pc:docMk/>
            <pc:sldMk cId="2405644955" sldId="265"/>
            <ac:spMk id="6" creationId="{5A6481FC-0693-7A05-1F73-CF9616130DBB}"/>
          </ac:spMkLst>
        </pc:spChg>
        <pc:picChg chg="add mo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4" creationId="{BFCC55D1-CA25-1C2E-FECA-CF46BD50A6E2}"/>
          </ac:picMkLst>
        </pc:picChg>
        <pc:picChg chg="add mo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5" creationId="{FEDFCA8A-004B-CAC2-B3F0-250AD52535E0}"/>
          </ac:picMkLst>
        </pc:picChg>
        <pc:picChg chg="add mod or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7" creationId="{6A561A92-4967-40DB-4D8E-07E826B4EEEE}"/>
          </ac:picMkLst>
        </pc:picChg>
        <pc:picChg chg="add mo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8" creationId="{C009B5F0-FA98-F579-26B7-AEE39EF984DC}"/>
          </ac:picMkLst>
        </pc:picChg>
        <pc:picChg chg="add mod or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9" creationId="{F77EEDCA-ECB5-0286-0E01-616F4EE0B927}"/>
          </ac:picMkLst>
        </pc:picChg>
        <pc:picChg chg="add mod ord">
          <ac:chgData name="Труфанов Даниил" userId="e2f9be3df2fc4a65" providerId="Windows Live" clId="Web-{FB8D43ED-44E9-46C5-A0C2-58EC5EA2B78B}" dt="2024-09-27T19:30:55.450" v="160"/>
          <ac:picMkLst>
            <pc:docMk/>
            <pc:sldMk cId="2405644955" sldId="265"/>
            <ac:picMk id="10" creationId="{2E7834BA-1537-5B9F-C84A-710B26FB6113}"/>
          </ac:picMkLst>
        </pc:picChg>
      </pc:sldChg>
      <pc:sldChg chg="addSp modSp new mod setBg">
        <pc:chgData name="Труфанов Даниил" userId="e2f9be3df2fc4a65" providerId="Windows Live" clId="Web-{FB8D43ED-44E9-46C5-A0C2-58EC5EA2B78B}" dt="2024-09-27T19:36:38.386" v="242" actId="1076"/>
        <pc:sldMkLst>
          <pc:docMk/>
          <pc:sldMk cId="1589478285" sldId="266"/>
        </pc:sldMkLst>
        <pc:spChg chg="mod">
          <ac:chgData name="Труфанов Даниил" userId="e2f9be3df2fc4a65" providerId="Windows Live" clId="Web-{FB8D43ED-44E9-46C5-A0C2-58EC5EA2B78B}" dt="2024-09-27T19:35:39.008" v="224"/>
          <ac:spMkLst>
            <pc:docMk/>
            <pc:sldMk cId="1589478285" sldId="266"/>
            <ac:spMk id="2" creationId="{0AB06682-B931-78F8-5A76-401707080D0F}"/>
          </ac:spMkLst>
        </pc:spChg>
        <pc:spChg chg="mod">
          <ac:chgData name="Труфанов Даниил" userId="e2f9be3df2fc4a65" providerId="Windows Live" clId="Web-{FB8D43ED-44E9-46C5-A0C2-58EC5EA2B78B}" dt="2024-09-27T19:36:38.386" v="242" actId="1076"/>
          <ac:spMkLst>
            <pc:docMk/>
            <pc:sldMk cId="1589478285" sldId="266"/>
            <ac:spMk id="3" creationId="{6773CB8F-4CEF-DDBF-F6FC-C30C09D53CAB}"/>
          </ac:spMkLst>
        </pc:spChg>
        <pc:spChg chg="add">
          <ac:chgData name="Труфанов Даниил" userId="e2f9be3df2fc4a65" providerId="Windows Live" clId="Web-{FB8D43ED-44E9-46C5-A0C2-58EC5EA2B78B}" dt="2024-09-27T19:35:39.008" v="224"/>
          <ac:spMkLst>
            <pc:docMk/>
            <pc:sldMk cId="1589478285" sldId="266"/>
            <ac:spMk id="9" creationId="{E0B51387-DF62-4500-88D6-AEF5409C4DD9}"/>
          </ac:spMkLst>
        </pc:spChg>
        <pc:spChg chg="add">
          <ac:chgData name="Труфанов Даниил" userId="e2f9be3df2fc4a65" providerId="Windows Live" clId="Web-{FB8D43ED-44E9-46C5-A0C2-58EC5EA2B78B}" dt="2024-09-27T19:35:39.008" v="224"/>
          <ac:spMkLst>
            <pc:docMk/>
            <pc:sldMk cId="1589478285" sldId="266"/>
            <ac:spMk id="11" creationId="{1A67FB93-E092-450C-8675-960F10D5CBD6}"/>
          </ac:spMkLst>
        </pc:spChg>
        <pc:picChg chg="add mod ord">
          <ac:chgData name="Труфанов Даниил" userId="e2f9be3df2fc4a65" providerId="Windows Live" clId="Web-{FB8D43ED-44E9-46C5-A0C2-58EC5EA2B78B}" dt="2024-09-27T19:35:39.008" v="224"/>
          <ac:picMkLst>
            <pc:docMk/>
            <pc:sldMk cId="1589478285" sldId="266"/>
            <ac:picMk id="4" creationId="{2659D860-D6CD-2BE9-F449-ABA8998C0D34}"/>
          </ac:picMkLst>
        </pc:picChg>
        <pc:cxnChg chg="add">
          <ac:chgData name="Труфанов Даниил" userId="e2f9be3df2fc4a65" providerId="Windows Live" clId="Web-{FB8D43ED-44E9-46C5-A0C2-58EC5EA2B78B}" dt="2024-09-27T19:35:39.008" v="224"/>
          <ac:cxnSpMkLst>
            <pc:docMk/>
            <pc:sldMk cId="1589478285" sldId="266"/>
            <ac:cxnSpMk id="13" creationId="{F0748755-DDBC-46D0-91EC-1212A8EE2B40}"/>
          </ac:cxnSpMkLst>
        </pc:cxnChg>
      </pc:sldChg>
      <pc:sldChg chg="addSp delSp modSp new del mod setBg">
        <pc:chgData name="Труфанов Даниил" userId="e2f9be3df2fc4a65" providerId="Windows Live" clId="Web-{FB8D43ED-44E9-46C5-A0C2-58EC5EA2B78B}" dt="2024-09-27T19:34:36.740" v="212"/>
        <pc:sldMkLst>
          <pc:docMk/>
          <pc:sldMk cId="3947054215" sldId="266"/>
        </pc:sldMkLst>
        <pc:spChg chg="del mod ord">
          <ac:chgData name="Труфанов Даниил" userId="e2f9be3df2fc4a65" providerId="Windows Live" clId="Web-{FB8D43ED-44E9-46C5-A0C2-58EC5EA2B78B}" dt="2024-09-27T19:33:44.613" v="183"/>
          <ac:spMkLst>
            <pc:docMk/>
            <pc:sldMk cId="3947054215" sldId="266"/>
            <ac:spMk id="2" creationId="{6C8B324A-820B-7D5E-D5CA-67BC652148C5}"/>
          </ac:spMkLst>
        </pc:spChg>
        <pc:spChg chg="del">
          <ac:chgData name="Труфанов Даниил" userId="e2f9be3df2fc4a65" providerId="Windows Live" clId="Web-{FB8D43ED-44E9-46C5-A0C2-58EC5EA2B78B}" dt="2024-09-27T19:33:38.363" v="181"/>
          <ac:spMkLst>
            <pc:docMk/>
            <pc:sldMk cId="3947054215" sldId="266"/>
            <ac:spMk id="3" creationId="{726C371C-0211-0498-AE50-2FAF7B167B79}"/>
          </ac:spMkLst>
        </pc:spChg>
        <pc:spChg chg="add mod">
          <ac:chgData name="Труфанов Даниил" userId="e2f9be3df2fc4a65" providerId="Windows Live" clId="Web-{FB8D43ED-44E9-46C5-A0C2-58EC5EA2B78B}" dt="2024-09-27T19:34:16.708" v="209" actId="20577"/>
          <ac:spMkLst>
            <pc:docMk/>
            <pc:sldMk cId="3947054215" sldId="266"/>
            <ac:spMk id="6" creationId="{C5156758-1BF6-8A07-69AE-7B2540004987}"/>
          </ac:spMkLst>
        </pc:spChg>
        <pc:spChg chg="add del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11" creationId="{3CE54A2A-DF49-4800-82E7-3AF9353F8110}"/>
          </ac:spMkLst>
        </pc:spChg>
        <pc:spChg chg="add del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13" creationId="{836D1C3F-3B56-4607-9BE3-5611009C2B15}"/>
          </ac:spMkLst>
        </pc:spChg>
        <pc:spChg chg="add del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15" creationId="{89F20272-3B4F-6A3B-D2BA-5C9FE5E57546}"/>
          </ac:spMkLst>
        </pc:spChg>
        <pc:spChg chg="add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24" creationId="{3CE54A2A-DF49-4800-82E7-3AF9353F8110}"/>
          </ac:spMkLst>
        </pc:spChg>
        <pc:spChg chg="add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26" creationId="{836D1C3F-3B56-4607-9BE3-5611009C2B15}"/>
          </ac:spMkLst>
        </pc:spChg>
        <pc:spChg chg="add">
          <ac:chgData name="Труфанов Даниил" userId="e2f9be3df2fc4a65" providerId="Windows Live" clId="Web-{FB8D43ED-44E9-46C5-A0C2-58EC5EA2B78B}" dt="2024-09-27T19:34:05.395" v="199"/>
          <ac:spMkLst>
            <pc:docMk/>
            <pc:sldMk cId="3947054215" sldId="266"/>
            <ac:spMk id="28" creationId="{89F20272-3B4F-6A3B-D2BA-5C9FE5E57546}"/>
          </ac:spMkLst>
        </pc:spChg>
        <pc:picChg chg="add mod ord">
          <ac:chgData name="Труфанов Даниил" userId="e2f9be3df2fc4a65" providerId="Windows Live" clId="Web-{FB8D43ED-44E9-46C5-A0C2-58EC5EA2B78B}" dt="2024-09-27T19:34:23.771" v="211" actId="1076"/>
          <ac:picMkLst>
            <pc:docMk/>
            <pc:sldMk cId="3947054215" sldId="266"/>
            <ac:picMk id="4" creationId="{912FBA44-30D9-E43A-C3C0-831E085D8EE8}"/>
          </ac:picMkLst>
        </pc:picChg>
        <pc:cxnChg chg="add del">
          <ac:chgData name="Труфанов Даниил" userId="e2f9be3df2fc4a65" providerId="Windows Live" clId="Web-{FB8D43ED-44E9-46C5-A0C2-58EC5EA2B78B}" dt="2024-09-27T19:34:05.395" v="199"/>
          <ac:cxnSpMkLst>
            <pc:docMk/>
            <pc:sldMk cId="3947054215" sldId="266"/>
            <ac:cxnSpMk id="9" creationId="{D8689CE0-64D2-447C-9C1F-872D111D8AC3}"/>
          </ac:cxnSpMkLst>
        </pc:cxnChg>
        <pc:cxnChg chg="add del">
          <ac:chgData name="Труфанов Даниил" userId="e2f9be3df2fc4a65" providerId="Windows Live" clId="Web-{FB8D43ED-44E9-46C5-A0C2-58EC5EA2B78B}" dt="2024-09-27T19:34:05.395" v="199"/>
          <ac:cxnSpMkLst>
            <pc:docMk/>
            <pc:sldMk cId="3947054215" sldId="266"/>
            <ac:cxnSpMk id="17" creationId="{B0AA360F-DECB-4836-8FB6-22C4BC3FB02D}"/>
          </ac:cxnSpMkLst>
        </pc:cxnChg>
        <pc:cxnChg chg="add">
          <ac:chgData name="Труфанов Даниил" userId="e2f9be3df2fc4a65" providerId="Windows Live" clId="Web-{FB8D43ED-44E9-46C5-A0C2-58EC5EA2B78B}" dt="2024-09-27T19:34:05.395" v="199"/>
          <ac:cxnSpMkLst>
            <pc:docMk/>
            <pc:sldMk cId="3947054215" sldId="266"/>
            <ac:cxnSpMk id="22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34:05.395" v="199"/>
          <ac:cxnSpMkLst>
            <pc:docMk/>
            <pc:sldMk cId="3947054215" sldId="266"/>
            <ac:cxnSpMk id="30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37:17.028" v="245"/>
        <pc:sldMkLst>
          <pc:docMk/>
          <pc:sldMk cId="1561214265" sldId="267"/>
        </pc:sldMkLst>
        <pc:spChg chg="del">
          <ac:chgData name="Труфанов Даниил" userId="e2f9be3df2fc4a65" providerId="Windows Live" clId="Web-{FB8D43ED-44E9-46C5-A0C2-58EC5EA2B78B}" dt="2024-09-27T19:37:17.028" v="245"/>
          <ac:spMkLst>
            <pc:docMk/>
            <pc:sldMk cId="1561214265" sldId="267"/>
            <ac:spMk id="2" creationId="{1D371424-6E13-1BCE-808E-A46F9E4954B3}"/>
          </ac:spMkLst>
        </pc:spChg>
        <pc:spChg chg="del">
          <ac:chgData name="Труфанов Даниил" userId="e2f9be3df2fc4a65" providerId="Windows Live" clId="Web-{FB8D43ED-44E9-46C5-A0C2-58EC5EA2B78B}" dt="2024-09-27T19:37:12.731" v="244"/>
          <ac:spMkLst>
            <pc:docMk/>
            <pc:sldMk cId="1561214265" sldId="267"/>
            <ac:spMk id="3" creationId="{0A207ECE-036E-2F6C-C405-D2FA3222480C}"/>
          </ac:spMkLst>
        </pc:spChg>
        <pc:spChg chg="add">
          <ac:chgData name="Труфанов Даниил" userId="e2f9be3df2fc4a65" providerId="Windows Live" clId="Web-{FB8D43ED-44E9-46C5-A0C2-58EC5EA2B78B}" dt="2024-09-27T19:37:17.028" v="245"/>
          <ac:spMkLst>
            <pc:docMk/>
            <pc:sldMk cId="1561214265" sldId="267"/>
            <ac:spMk id="11" creationId="{AA6B4F65-EE0E-4A52-B5A5-85584D0801CD}"/>
          </ac:spMkLst>
        </pc:spChg>
        <pc:picChg chg="add mod ord">
          <ac:chgData name="Труфанов Даниил" userId="e2f9be3df2fc4a65" providerId="Windows Live" clId="Web-{FB8D43ED-44E9-46C5-A0C2-58EC5EA2B78B}" dt="2024-09-27T19:37:17.028" v="245"/>
          <ac:picMkLst>
            <pc:docMk/>
            <pc:sldMk cId="1561214265" sldId="267"/>
            <ac:picMk id="4" creationId="{7CCB9BA5-BFEA-1B0F-2265-8A95C26E49E1}"/>
          </ac:picMkLst>
        </pc:picChg>
        <pc:cxnChg chg="add">
          <ac:chgData name="Труфанов Даниил" userId="e2f9be3df2fc4a65" providerId="Windows Live" clId="Web-{FB8D43ED-44E9-46C5-A0C2-58EC5EA2B78B}" dt="2024-09-27T19:37:17.028" v="245"/>
          <ac:cxnSpMkLst>
            <pc:docMk/>
            <pc:sldMk cId="1561214265" sldId="267"/>
            <ac:cxnSpMk id="9" creationId="{D8689CE0-64D2-447C-9C1F-872D111D8AC3}"/>
          </ac:cxnSpMkLst>
        </pc:cxnChg>
      </pc:sldChg>
      <pc:sldChg chg="addSp modSp new mod setBg">
        <pc:chgData name="Труфанов Даниил" userId="e2f9be3df2fc4a65" providerId="Windows Live" clId="Web-{FB8D43ED-44E9-46C5-A0C2-58EC5EA2B78B}" dt="2024-09-27T19:39:32.346" v="264" actId="1076"/>
        <pc:sldMkLst>
          <pc:docMk/>
          <pc:sldMk cId="2805233371" sldId="268"/>
        </pc:sldMkLst>
        <pc:spChg chg="mod">
          <ac:chgData name="Труфанов Даниил" userId="e2f9be3df2fc4a65" providerId="Windows Live" clId="Web-{FB8D43ED-44E9-46C5-A0C2-58EC5EA2B78B}" dt="2024-09-27T19:39:32.346" v="264" actId="1076"/>
          <ac:spMkLst>
            <pc:docMk/>
            <pc:sldMk cId="2805233371" sldId="268"/>
            <ac:spMk id="2" creationId="{60877703-1C25-1F20-9EDC-02C6DC352F3E}"/>
          </ac:spMkLst>
        </pc:spChg>
        <pc:spChg chg="mod">
          <ac:chgData name="Труфанов Даниил" userId="e2f9be3df2fc4a65" providerId="Windows Live" clId="Web-{FB8D43ED-44E9-46C5-A0C2-58EC5EA2B78B}" dt="2024-09-27T19:39:28.330" v="263" actId="1076"/>
          <ac:spMkLst>
            <pc:docMk/>
            <pc:sldMk cId="2805233371" sldId="268"/>
            <ac:spMk id="3" creationId="{02FCE4BE-709D-C066-5C64-6C3BA3B63A7F}"/>
          </ac:spMkLst>
        </pc:spChg>
        <pc:spChg chg="add">
          <ac:chgData name="Труфанов Даниил" userId="e2f9be3df2fc4a65" providerId="Windows Live" clId="Web-{FB8D43ED-44E9-46C5-A0C2-58EC5EA2B78B}" dt="2024-09-27T19:39:01.126" v="256"/>
          <ac:spMkLst>
            <pc:docMk/>
            <pc:sldMk cId="2805233371" sldId="268"/>
            <ac:spMk id="9" creationId="{A3B168A7-66FE-4359-9866-CBB841A729E6}"/>
          </ac:spMkLst>
        </pc:spChg>
        <pc:picChg chg="add mod">
          <ac:chgData name="Труфанов Даниил" userId="e2f9be3df2fc4a65" providerId="Windows Live" clId="Web-{FB8D43ED-44E9-46C5-A0C2-58EC5EA2B78B}" dt="2024-09-27T19:39:01.126" v="256"/>
          <ac:picMkLst>
            <pc:docMk/>
            <pc:sldMk cId="2805233371" sldId="268"/>
            <ac:picMk id="4" creationId="{CB694F37-5638-8929-F1EA-7FE5066AFCED}"/>
          </ac:picMkLst>
        </pc:picChg>
        <pc:cxnChg chg="add">
          <ac:chgData name="Труфанов Даниил" userId="e2f9be3df2fc4a65" providerId="Windows Live" clId="Web-{FB8D43ED-44E9-46C5-A0C2-58EC5EA2B78B}" dt="2024-09-27T19:39:01.126" v="256"/>
          <ac:cxnSpMkLst>
            <pc:docMk/>
            <pc:sldMk cId="2805233371" sldId="268"/>
            <ac:cxnSpMk id="11" creationId="{F0748755-DDBC-46D0-91EC-1212A8EE2B40}"/>
          </ac:cxnSpMkLst>
        </pc:cxnChg>
      </pc:sldChg>
      <pc:sldChg chg="addSp modSp new mod setBg">
        <pc:chgData name="Труфанов Даниил" userId="e2f9be3df2fc4a65" providerId="Windows Live" clId="Web-{FB8D43ED-44E9-46C5-A0C2-58EC5EA2B78B}" dt="2024-09-27T19:41:33.210" v="302" actId="1076"/>
        <pc:sldMkLst>
          <pc:docMk/>
          <pc:sldMk cId="3405919369" sldId="269"/>
        </pc:sldMkLst>
        <pc:spChg chg="mod">
          <ac:chgData name="Труфанов Даниил" userId="e2f9be3df2fc4a65" providerId="Windows Live" clId="Web-{FB8D43ED-44E9-46C5-A0C2-58EC5EA2B78B}" dt="2024-09-27T19:41:19.506" v="299"/>
          <ac:spMkLst>
            <pc:docMk/>
            <pc:sldMk cId="3405919369" sldId="269"/>
            <ac:spMk id="2" creationId="{F7E21ED4-CDBE-FA07-5C9F-1547A4946B4C}"/>
          </ac:spMkLst>
        </pc:spChg>
        <pc:spChg chg="mod">
          <ac:chgData name="Труфанов Даниил" userId="e2f9be3df2fc4a65" providerId="Windows Live" clId="Web-{FB8D43ED-44E9-46C5-A0C2-58EC5EA2B78B}" dt="2024-09-27T19:41:33.210" v="302" actId="1076"/>
          <ac:spMkLst>
            <pc:docMk/>
            <pc:sldMk cId="3405919369" sldId="269"/>
            <ac:spMk id="3" creationId="{5E3E223E-40EB-B4FF-DE81-83270E183477}"/>
          </ac:spMkLst>
        </pc:spChg>
        <pc:spChg chg="add">
          <ac:chgData name="Труфанов Даниил" userId="e2f9be3df2fc4a65" providerId="Windows Live" clId="Web-{FB8D43ED-44E9-46C5-A0C2-58EC5EA2B78B}" dt="2024-09-27T19:41:19.506" v="299"/>
          <ac:spMkLst>
            <pc:docMk/>
            <pc:sldMk cId="3405919369" sldId="269"/>
            <ac:spMk id="9" creationId="{A3B168A7-66FE-4359-9866-CBB841A729E6}"/>
          </ac:spMkLst>
        </pc:spChg>
        <pc:picChg chg="add mod">
          <ac:chgData name="Труфанов Даниил" userId="e2f9be3df2fc4a65" providerId="Windows Live" clId="Web-{FB8D43ED-44E9-46C5-A0C2-58EC5EA2B78B}" dt="2024-09-27T19:41:19.506" v="299"/>
          <ac:picMkLst>
            <pc:docMk/>
            <pc:sldMk cId="3405919369" sldId="269"/>
            <ac:picMk id="4" creationId="{2CD48322-947B-0C44-B0E6-43AD92644F1B}"/>
          </ac:picMkLst>
        </pc:picChg>
        <pc:cxnChg chg="add">
          <ac:chgData name="Труфанов Даниил" userId="e2f9be3df2fc4a65" providerId="Windows Live" clId="Web-{FB8D43ED-44E9-46C5-A0C2-58EC5EA2B78B}" dt="2024-09-27T19:41:19.506" v="299"/>
          <ac:cxnSpMkLst>
            <pc:docMk/>
            <pc:sldMk cId="3405919369" sldId="269"/>
            <ac:cxnSpMk id="11" creationId="{F0748755-DDBC-46D0-91EC-1212A8EE2B40}"/>
          </ac:cxnSpMkLst>
        </pc:cxnChg>
      </pc:sldChg>
      <pc:sldChg chg="addSp delSp modSp new mod ord setBg">
        <pc:chgData name="Труфанов Даниил" userId="e2f9be3df2fc4a65" providerId="Windows Live" clId="Web-{FB8D43ED-44E9-46C5-A0C2-58EC5EA2B78B}" dt="2024-09-27T19:43:56.028" v="328"/>
        <pc:sldMkLst>
          <pc:docMk/>
          <pc:sldMk cId="1939437455" sldId="270"/>
        </pc:sldMkLst>
        <pc:spChg chg="mod ord">
          <ac:chgData name="Труфанов Даниил" userId="e2f9be3df2fc4a65" providerId="Windows Live" clId="Web-{FB8D43ED-44E9-46C5-A0C2-58EC5EA2B78B}" dt="2024-09-27T19:43:56.028" v="328"/>
          <ac:spMkLst>
            <pc:docMk/>
            <pc:sldMk cId="1939437455" sldId="270"/>
            <ac:spMk id="2" creationId="{9309169E-0056-B6D5-A072-7C1D44507CFB}"/>
          </ac:spMkLst>
        </pc:spChg>
        <pc:spChg chg="del">
          <ac:chgData name="Труфанов Даниил" userId="e2f9be3df2fc4a65" providerId="Windows Live" clId="Web-{FB8D43ED-44E9-46C5-A0C2-58EC5EA2B78B}" dt="2024-09-27T19:43:51.450" v="327"/>
          <ac:spMkLst>
            <pc:docMk/>
            <pc:sldMk cId="1939437455" sldId="270"/>
            <ac:spMk id="3" creationId="{97DB5AAD-A30A-3766-84F9-847C505DFD13}"/>
          </ac:spMkLst>
        </pc:spChg>
        <pc:spChg chg="add">
          <ac:chgData name="Труфанов Даниил" userId="e2f9be3df2fc4a65" providerId="Windows Live" clId="Web-{FB8D43ED-44E9-46C5-A0C2-58EC5EA2B78B}" dt="2024-09-27T19:43:56.028" v="328"/>
          <ac:spMkLst>
            <pc:docMk/>
            <pc:sldMk cId="1939437455" sldId="270"/>
            <ac:spMk id="11" creationId="{1FB59A6B-A73A-4B84-96FA-15B2C57AC0AB}"/>
          </ac:spMkLst>
        </pc:spChg>
        <pc:spChg chg="add">
          <ac:chgData name="Труфанов Даниил" userId="e2f9be3df2fc4a65" providerId="Windows Live" clId="Web-{FB8D43ED-44E9-46C5-A0C2-58EC5EA2B78B}" dt="2024-09-27T19:43:56.028" v="328"/>
          <ac:spMkLst>
            <pc:docMk/>
            <pc:sldMk cId="1939437455" sldId="270"/>
            <ac:spMk id="13" creationId="{AF57AFEC-D2BD-419F-ADB8-F5B1A23F3112}"/>
          </ac:spMkLst>
        </pc:spChg>
        <pc:picChg chg="add mod ord">
          <ac:chgData name="Труфанов Даниил" userId="e2f9be3df2fc4a65" providerId="Windows Live" clId="Web-{FB8D43ED-44E9-46C5-A0C2-58EC5EA2B78B}" dt="2024-09-27T19:43:56.028" v="328"/>
          <ac:picMkLst>
            <pc:docMk/>
            <pc:sldMk cId="1939437455" sldId="270"/>
            <ac:picMk id="4" creationId="{90D03627-B42B-7726-6EB2-6127EF2C665E}"/>
          </ac:picMkLst>
        </pc:picChg>
        <pc:cxnChg chg="add">
          <ac:chgData name="Труфанов Даниил" userId="e2f9be3df2fc4a65" providerId="Windows Live" clId="Web-{FB8D43ED-44E9-46C5-A0C2-58EC5EA2B78B}" dt="2024-09-27T19:43:56.028" v="328"/>
          <ac:cxnSpMkLst>
            <pc:docMk/>
            <pc:sldMk cId="1939437455" sldId="270"/>
            <ac:cxnSpMk id="9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43:56.028" v="328"/>
          <ac:cxnSpMkLst>
            <pc:docMk/>
            <pc:sldMk cId="1939437455" sldId="270"/>
            <ac:cxnSpMk id="15" creationId="{B0AA360F-DECB-4836-8FB6-22C4BC3FB02D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44:59.188" v="337" actId="1076"/>
        <pc:sldMkLst>
          <pc:docMk/>
          <pc:sldMk cId="779580375" sldId="271"/>
        </pc:sldMkLst>
        <pc:spChg chg="mod">
          <ac:chgData name="Труфанов Даниил" userId="e2f9be3df2fc4a65" providerId="Windows Live" clId="Web-{FB8D43ED-44E9-46C5-A0C2-58EC5EA2B78B}" dt="2024-09-27T19:44:59.188" v="337" actId="1076"/>
          <ac:spMkLst>
            <pc:docMk/>
            <pc:sldMk cId="779580375" sldId="271"/>
            <ac:spMk id="2" creationId="{EF9F3F26-5934-B24C-E9E3-710DFC4CDFC4}"/>
          </ac:spMkLst>
        </pc:spChg>
        <pc:spChg chg="del">
          <ac:chgData name="Труфанов Даниил" userId="e2f9be3df2fc4a65" providerId="Windows Live" clId="Web-{FB8D43ED-44E9-46C5-A0C2-58EC5EA2B78B}" dt="2024-09-27T19:44:25.764" v="330"/>
          <ac:spMkLst>
            <pc:docMk/>
            <pc:sldMk cId="779580375" sldId="271"/>
            <ac:spMk id="3" creationId="{1A88EE42-DB5B-0DD3-E05E-89D49914BE5E}"/>
          </ac:spMkLst>
        </pc:spChg>
        <pc:spChg chg="add del">
          <ac:chgData name="Труфанов Даниил" userId="e2f9be3df2fc4a65" providerId="Windows Live" clId="Web-{FB8D43ED-44E9-46C5-A0C2-58EC5EA2B78B}" dt="2024-09-27T19:44:54.422" v="336"/>
          <ac:spMkLst>
            <pc:docMk/>
            <pc:sldMk cId="779580375" sldId="271"/>
            <ac:spMk id="8" creationId="{2146A90A-F12F-A551-C0C5-7D5B6E8B1BD6}"/>
          </ac:spMkLst>
        </pc:spChg>
        <pc:spChg chg="add">
          <ac:chgData name="Труфанов Даниил" userId="e2f9be3df2fc4a65" providerId="Windows Live" clId="Web-{FB8D43ED-44E9-46C5-A0C2-58EC5EA2B78B}" dt="2024-09-27T19:44:29.701" v="331"/>
          <ac:spMkLst>
            <pc:docMk/>
            <pc:sldMk cId="779580375" sldId="271"/>
            <ac:spMk id="11" creationId="{A3B168A7-66FE-4359-9866-CBB841A729E6}"/>
          </ac:spMkLst>
        </pc:spChg>
        <pc:picChg chg="add mod ord">
          <ac:chgData name="Труфанов Даниил" userId="e2f9be3df2fc4a65" providerId="Windows Live" clId="Web-{FB8D43ED-44E9-46C5-A0C2-58EC5EA2B78B}" dt="2024-09-27T19:44:29.701" v="331"/>
          <ac:picMkLst>
            <pc:docMk/>
            <pc:sldMk cId="779580375" sldId="271"/>
            <ac:picMk id="4" creationId="{3F5187FF-D355-197D-756C-AD6A49ABAC5C}"/>
          </ac:picMkLst>
        </pc:picChg>
        <pc:cxnChg chg="add">
          <ac:chgData name="Труфанов Даниил" userId="e2f9be3df2fc4a65" providerId="Windows Live" clId="Web-{FB8D43ED-44E9-46C5-A0C2-58EC5EA2B78B}" dt="2024-09-27T19:44:29.701" v="331"/>
          <ac:cxnSpMkLst>
            <pc:docMk/>
            <pc:sldMk cId="779580375" sldId="271"/>
            <ac:cxnSpMk id="13" creationId="{F0748755-DDBC-46D0-91EC-1212A8EE2B40}"/>
          </ac:cxnSpMkLst>
        </pc:cxnChg>
      </pc:sldChg>
      <pc:sldChg chg="addSp delSp modSp new del mod setBg">
        <pc:chgData name="Труфанов Даниил" userId="e2f9be3df2fc4a65" providerId="Windows Live" clId="Web-{FB8D43ED-44E9-46C5-A0C2-58EC5EA2B78B}" dt="2024-09-27T19:48:43.119" v="358"/>
        <pc:sldMkLst>
          <pc:docMk/>
          <pc:sldMk cId="829013043" sldId="272"/>
        </pc:sldMkLst>
        <pc:spChg chg="mod">
          <ac:chgData name="Труфанов Даниил" userId="e2f9be3df2fc4a65" providerId="Windows Live" clId="Web-{FB8D43ED-44E9-46C5-A0C2-58EC5EA2B78B}" dt="2024-09-27T19:47:37.804" v="357" actId="20577"/>
          <ac:spMkLst>
            <pc:docMk/>
            <pc:sldMk cId="829013043" sldId="272"/>
            <ac:spMk id="2" creationId="{BECE03DF-F665-F0B0-BD21-8E749C3F6314}"/>
          </ac:spMkLst>
        </pc:spChg>
        <pc:spChg chg="del">
          <ac:chgData name="Труфанов Даниил" userId="e2f9be3df2fc4a65" providerId="Windows Live" clId="Web-{FB8D43ED-44E9-46C5-A0C2-58EC5EA2B78B}" dt="2024-09-27T19:46:09.941" v="339"/>
          <ac:spMkLst>
            <pc:docMk/>
            <pc:sldMk cId="829013043" sldId="272"/>
            <ac:spMk id="3" creationId="{63CE2438-0A39-A08C-BC70-05016734D103}"/>
          </ac:spMkLst>
        </pc:spChg>
        <pc:spChg chg="add">
          <ac:chgData name="Труфанов Даниил" userId="e2f9be3df2fc4a65" providerId="Windows Live" clId="Web-{FB8D43ED-44E9-46C5-A0C2-58EC5EA2B78B}" dt="2024-09-27T19:46:39.505" v="341"/>
          <ac:spMkLst>
            <pc:docMk/>
            <pc:sldMk cId="829013043" sldId="272"/>
            <ac:spMk id="12" creationId="{902D1A37-7C2A-4258-95A8-919D781C6992}"/>
          </ac:spMkLst>
        </pc:spChg>
        <pc:picChg chg="add mod ord">
          <ac:chgData name="Труфанов Даниил" userId="e2f9be3df2fc4a65" providerId="Windows Live" clId="Web-{FB8D43ED-44E9-46C5-A0C2-58EC5EA2B78B}" dt="2024-09-27T19:46:39.505" v="341"/>
          <ac:picMkLst>
            <pc:docMk/>
            <pc:sldMk cId="829013043" sldId="272"/>
            <ac:picMk id="4" creationId="{8904ACCC-DA58-6D47-C1B3-6EAD7673E1CD}"/>
          </ac:picMkLst>
        </pc:picChg>
        <pc:picChg chg="add mod">
          <ac:chgData name="Труфанов Даниил" userId="e2f9be3df2fc4a65" providerId="Windows Live" clId="Web-{FB8D43ED-44E9-46C5-A0C2-58EC5EA2B78B}" dt="2024-09-27T19:46:39.505" v="341"/>
          <ac:picMkLst>
            <pc:docMk/>
            <pc:sldMk cId="829013043" sldId="272"/>
            <ac:picMk id="5" creationId="{38A28881-844A-680E-4C01-69EC4819F7E8}"/>
          </ac:picMkLst>
        </pc:picChg>
        <pc:cxnChg chg="add">
          <ac:chgData name="Труфанов Даниил" userId="e2f9be3df2fc4a65" providerId="Windows Live" clId="Web-{FB8D43ED-44E9-46C5-A0C2-58EC5EA2B78B}" dt="2024-09-27T19:46:39.505" v="341"/>
          <ac:cxnSpMkLst>
            <pc:docMk/>
            <pc:sldMk cId="829013043" sldId="272"/>
            <ac:cxnSpMk id="10" creationId="{D8689CE0-64D2-447C-9C1F-872D111D8AC3}"/>
          </ac:cxnSpMkLst>
        </pc:cxnChg>
        <pc:cxnChg chg="add">
          <ac:chgData name="Труфанов Даниил" userId="e2f9be3df2fc4a65" providerId="Windows Live" clId="Web-{FB8D43ED-44E9-46C5-A0C2-58EC5EA2B78B}" dt="2024-09-27T19:46:39.505" v="341"/>
          <ac:cxnSpMkLst>
            <pc:docMk/>
            <pc:sldMk cId="829013043" sldId="272"/>
            <ac:cxnSpMk id="14" creationId="{B0AA360F-DECB-4836-8FB6-22C4BC3FB02D}"/>
          </ac:cxnSpMkLst>
        </pc:cxnChg>
      </pc:sldChg>
      <pc:sldChg chg="addSp new del">
        <pc:chgData name="Труфанов Даниил" userId="e2f9be3df2fc4a65" providerId="Windows Live" clId="Web-{FB8D43ED-44E9-46C5-A0C2-58EC5EA2B78B}" dt="2024-09-27T19:51:13.859" v="389"/>
        <pc:sldMkLst>
          <pc:docMk/>
          <pc:sldMk cId="2548168215" sldId="272"/>
        </pc:sldMkLst>
        <pc:spChg chg="add">
          <ac:chgData name="Труфанов Даниил" userId="e2f9be3df2fc4a65" providerId="Windows Live" clId="Web-{FB8D43ED-44E9-46C5-A0C2-58EC5EA2B78B}" dt="2024-09-27T19:50:37.780" v="388"/>
          <ac:spMkLst>
            <pc:docMk/>
            <pc:sldMk cId="2548168215" sldId="272"/>
            <ac:spMk id="4" creationId="{561B1731-39D9-4145-8343-C209E1F09BC7}"/>
          </ac:spMkLst>
        </pc:spChg>
        <pc:spChg chg="add">
          <ac:chgData name="Труфанов Даниил" userId="e2f9be3df2fc4a65" providerId="Windows Live" clId="Web-{FB8D43ED-44E9-46C5-A0C2-58EC5EA2B78B}" dt="2024-09-27T19:50:37.780" v="388"/>
          <ac:spMkLst>
            <pc:docMk/>
            <pc:sldMk cId="2548168215" sldId="272"/>
            <ac:spMk id="5" creationId="{7D17882C-2C3F-8EB7-AEDB-ECD4B3C4EA2B}"/>
          </ac:spMkLst>
        </pc:spChg>
        <pc:picChg chg="add">
          <ac:chgData name="Труфанов Даниил" userId="e2f9be3df2fc4a65" providerId="Windows Live" clId="Web-{FB8D43ED-44E9-46C5-A0C2-58EC5EA2B78B}" dt="2024-09-27T19:50:37.780" v="388"/>
          <ac:picMkLst>
            <pc:docMk/>
            <pc:sldMk cId="2548168215" sldId="272"/>
            <ac:picMk id="6" creationId="{B7261D55-53C2-8A97-614B-CF44D72836C6}"/>
          </ac:picMkLst>
        </pc:picChg>
        <pc:picChg chg="add">
          <ac:chgData name="Труфанов Даниил" userId="e2f9be3df2fc4a65" providerId="Windows Live" clId="Web-{FB8D43ED-44E9-46C5-A0C2-58EC5EA2B78B}" dt="2024-09-27T19:50:37.780" v="388"/>
          <ac:picMkLst>
            <pc:docMk/>
            <pc:sldMk cId="2548168215" sldId="272"/>
            <ac:picMk id="7" creationId="{17068F98-2B03-46FC-E3A4-E709B913AAB4}"/>
          </ac:picMkLst>
        </pc:picChg>
      </pc:sldChg>
      <pc:sldChg chg="addSp delSp modSp new mod setBg">
        <pc:chgData name="Труфанов Даниил" userId="e2f9be3df2fc4a65" providerId="Windows Live" clId="Web-{FB8D43ED-44E9-46C5-A0C2-58EC5EA2B78B}" dt="2024-09-27T19:52:33.581" v="403" actId="20577"/>
        <pc:sldMkLst>
          <pc:docMk/>
          <pc:sldMk cId="3017964811" sldId="272"/>
        </pc:sldMkLst>
        <pc:spChg chg="del">
          <ac:chgData name="Труфанов Даниил" userId="e2f9be3df2fc4a65" providerId="Windows Live" clId="Web-{FB8D43ED-44E9-46C5-A0C2-58EC5EA2B78B}" dt="2024-09-27T19:51:23.985" v="393"/>
          <ac:spMkLst>
            <pc:docMk/>
            <pc:sldMk cId="3017964811" sldId="272"/>
            <ac:spMk id="2" creationId="{CA64591C-30D3-DA97-90A2-B672D28FA311}"/>
          </ac:spMkLst>
        </pc:spChg>
        <pc:spChg chg="mod">
          <ac:chgData name="Труфанов Даниил" userId="e2f9be3df2fc4a65" providerId="Windows Live" clId="Web-{FB8D43ED-44E9-46C5-A0C2-58EC5EA2B78B}" dt="2024-09-27T19:52:33.581" v="403" actId="20577"/>
          <ac:spMkLst>
            <pc:docMk/>
            <pc:sldMk cId="3017964811" sldId="272"/>
            <ac:spMk id="3" creationId="{86BB4326-8EC7-9C4C-79C9-A405DB6D3538}"/>
          </ac:spMkLst>
        </pc:spChg>
        <pc:spChg chg="add">
          <ac:chgData name="Труфанов Даниил" userId="e2f9be3df2fc4a65" providerId="Windows Live" clId="Web-{FB8D43ED-44E9-46C5-A0C2-58EC5EA2B78B}" dt="2024-09-27T19:52:19.799" v="400"/>
          <ac:spMkLst>
            <pc:docMk/>
            <pc:sldMk cId="3017964811" sldId="272"/>
            <ac:spMk id="10" creationId="{561B1731-39D9-4145-8343-C209E1F09BC7}"/>
          </ac:spMkLst>
        </pc:spChg>
        <pc:picChg chg="add mod ord">
          <ac:chgData name="Труфанов Даниил" userId="e2f9be3df2fc4a65" providerId="Windows Live" clId="Web-{FB8D43ED-44E9-46C5-A0C2-58EC5EA2B78B}" dt="2024-09-27T19:52:19.799" v="400"/>
          <ac:picMkLst>
            <pc:docMk/>
            <pc:sldMk cId="3017964811" sldId="272"/>
            <ac:picMk id="4" creationId="{2683B498-9C9D-EFD7-9D18-C3DF2FB3F7BA}"/>
          </ac:picMkLst>
        </pc:picChg>
        <pc:picChg chg="add mod">
          <ac:chgData name="Труфанов Даниил" userId="e2f9be3df2fc4a65" providerId="Windows Live" clId="Web-{FB8D43ED-44E9-46C5-A0C2-58EC5EA2B78B}" dt="2024-09-27T19:52:19.799" v="400"/>
          <ac:picMkLst>
            <pc:docMk/>
            <pc:sldMk cId="3017964811" sldId="272"/>
            <ac:picMk id="5" creationId="{43484AD6-2D86-D064-38EF-0E28101CDDD2}"/>
          </ac:picMkLst>
        </pc:picChg>
        <pc:cxnChg chg="add">
          <ac:chgData name="Труфанов Даниил" userId="e2f9be3df2fc4a65" providerId="Windows Live" clId="Web-{FB8D43ED-44E9-46C5-A0C2-58EC5EA2B78B}" dt="2024-09-27T19:52:19.799" v="400"/>
          <ac:cxnSpMkLst>
            <pc:docMk/>
            <pc:sldMk cId="3017964811" sldId="272"/>
            <ac:cxnSpMk id="12" creationId="{F0748755-DDBC-46D0-91EC-1212A8EE2B40}"/>
          </ac:cxnSpMkLst>
        </pc:cxnChg>
      </pc:sldChg>
      <pc:sldChg chg="addSp delSp modSp new del mod setBg">
        <pc:chgData name="Труфанов Даниил" userId="e2f9be3df2fc4a65" providerId="Windows Live" clId="Web-{FB8D43ED-44E9-46C5-A0C2-58EC5EA2B78B}" dt="2024-09-27T19:50:33.108" v="386"/>
        <pc:sldMkLst>
          <pc:docMk/>
          <pc:sldMk cId="3346084842" sldId="272"/>
        </pc:sldMkLst>
        <pc:spChg chg="del">
          <ac:chgData name="Труфанов Даниил" userId="e2f9be3df2fc4a65" providerId="Windows Live" clId="Web-{FB8D43ED-44E9-46C5-A0C2-58EC5EA2B78B}" dt="2024-09-27T19:49:41.840" v="365"/>
          <ac:spMkLst>
            <pc:docMk/>
            <pc:sldMk cId="3346084842" sldId="272"/>
            <ac:spMk id="2" creationId="{08449E39-33EF-6CE2-9C76-D3AB1F22CB7D}"/>
          </ac:spMkLst>
        </pc:spChg>
        <pc:spChg chg="del mod">
          <ac:chgData name="Труфанов Даниил" userId="e2f9be3df2fc4a65" providerId="Windows Live" clId="Web-{FB8D43ED-44E9-46C5-A0C2-58EC5EA2B78B}" dt="2024-09-27T19:50:24.701" v="379"/>
          <ac:spMkLst>
            <pc:docMk/>
            <pc:sldMk cId="3346084842" sldId="272"/>
            <ac:spMk id="3" creationId="{7D17882C-2C3F-8EB7-AEDB-ECD4B3C4EA2B}"/>
          </ac:spMkLst>
        </pc:spChg>
        <pc:spChg chg="add mod">
          <ac:chgData name="Труфанов Даниил" userId="e2f9be3df2fc4a65" providerId="Windows Live" clId="Web-{FB8D43ED-44E9-46C5-A0C2-58EC5EA2B78B}" dt="2024-09-27T19:50:24.701" v="379"/>
          <ac:spMkLst>
            <pc:docMk/>
            <pc:sldMk cId="3346084842" sldId="272"/>
            <ac:spMk id="7" creationId="{E45551CD-51FE-2EDC-6C89-63DD63B237F9}"/>
          </ac:spMkLst>
        </pc:spChg>
        <pc:spChg chg="add del">
          <ac:chgData name="Труфанов Даниил" userId="e2f9be3df2fc4a65" providerId="Windows Live" clId="Web-{FB8D43ED-44E9-46C5-A0C2-58EC5EA2B78B}" dt="2024-09-27T19:50:30.248" v="385"/>
          <ac:spMkLst>
            <pc:docMk/>
            <pc:sldMk cId="3346084842" sldId="272"/>
            <ac:spMk id="8" creationId="{561B1731-39D9-4145-8343-C209E1F09BC7}"/>
          </ac:spMkLst>
        </pc:spChg>
        <pc:spChg chg="add del">
          <ac:chgData name="Труфанов Даниил" userId="e2f9be3df2fc4a65" providerId="Windows Live" clId="Web-{FB8D43ED-44E9-46C5-A0C2-58EC5EA2B78B}" dt="2024-09-27T19:50:30.248" v="384"/>
          <ac:spMkLst>
            <pc:docMk/>
            <pc:sldMk cId="3346084842" sldId="272"/>
            <ac:spMk id="9" creationId="{7D17882C-2C3F-8EB7-AEDB-ECD4B3C4EA2B}"/>
          </ac:spMkLst>
        </pc:spChg>
        <pc:spChg chg="add del">
          <ac:chgData name="Труфанов Даниил" userId="e2f9be3df2fc4a65" providerId="Windows Live" clId="Web-{FB8D43ED-44E9-46C5-A0C2-58EC5EA2B78B}" dt="2024-09-27T19:50:24.701" v="380"/>
          <ac:spMkLst>
            <pc:docMk/>
            <pc:sldMk cId="3346084842" sldId="272"/>
            <ac:spMk id="10" creationId="{561B1731-39D9-4145-8343-C209E1F09BC7}"/>
          </ac:spMkLst>
        </pc:spChg>
        <pc:picChg chg="add del mod ord">
          <ac:chgData name="Труфанов Даниил" userId="e2f9be3df2fc4a65" providerId="Windows Live" clId="Web-{FB8D43ED-44E9-46C5-A0C2-58EC5EA2B78B}" dt="2024-09-27T19:50:24.670" v="377"/>
          <ac:picMkLst>
            <pc:docMk/>
            <pc:sldMk cId="3346084842" sldId="272"/>
            <ac:picMk id="4" creationId="{17068F98-2B03-46FC-E3A4-E709B913AAB4}"/>
          </ac:picMkLst>
        </pc:picChg>
        <pc:picChg chg="add del mod">
          <ac:chgData name="Труфанов Даниил" userId="e2f9be3df2fc4a65" providerId="Windows Live" clId="Web-{FB8D43ED-44E9-46C5-A0C2-58EC5EA2B78B}" dt="2024-09-27T19:50:24.670" v="378"/>
          <ac:picMkLst>
            <pc:docMk/>
            <pc:sldMk cId="3346084842" sldId="272"/>
            <ac:picMk id="5" creationId="{B7261D55-53C2-8A97-614B-CF44D72836C6}"/>
          </ac:picMkLst>
        </pc:picChg>
        <pc:picChg chg="add del">
          <ac:chgData name="Труфанов Даниил" userId="e2f9be3df2fc4a65" providerId="Windows Live" clId="Web-{FB8D43ED-44E9-46C5-A0C2-58EC5EA2B78B}" dt="2024-09-27T19:50:30.248" v="383"/>
          <ac:picMkLst>
            <pc:docMk/>
            <pc:sldMk cId="3346084842" sldId="272"/>
            <ac:picMk id="11" creationId="{B7261D55-53C2-8A97-614B-CF44D72836C6}"/>
          </ac:picMkLst>
        </pc:picChg>
        <pc:picChg chg="add del">
          <ac:chgData name="Труфанов Даниил" userId="e2f9be3df2fc4a65" providerId="Windows Live" clId="Web-{FB8D43ED-44E9-46C5-A0C2-58EC5EA2B78B}" dt="2024-09-27T19:50:30.248" v="382"/>
          <ac:picMkLst>
            <pc:docMk/>
            <pc:sldMk cId="3346084842" sldId="272"/>
            <ac:picMk id="13" creationId="{17068F98-2B03-46FC-E3A4-E709B913AAB4}"/>
          </ac:picMkLst>
        </pc:picChg>
        <pc:cxnChg chg="add">
          <ac:chgData name="Труфанов Даниил" userId="e2f9be3df2fc4a65" providerId="Windows Live" clId="Web-{FB8D43ED-44E9-46C5-A0C2-58EC5EA2B78B}" dt="2024-09-27T19:49:47.294" v="366"/>
          <ac:cxnSpMkLst>
            <pc:docMk/>
            <pc:sldMk cId="3346084842" sldId="272"/>
            <ac:cxnSpMk id="12" creationId="{F0748755-DDBC-46D0-91EC-1212A8EE2B40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53:37.443" v="414" actId="1076"/>
        <pc:sldMkLst>
          <pc:docMk/>
          <pc:sldMk cId="1905643445" sldId="273"/>
        </pc:sldMkLst>
        <pc:spChg chg="del mod">
          <ac:chgData name="Труфанов Даниил" userId="e2f9be3df2fc4a65" providerId="Windows Live" clId="Web-{FB8D43ED-44E9-46C5-A0C2-58EC5EA2B78B}" dt="2024-09-27T19:53:18.786" v="409"/>
          <ac:spMkLst>
            <pc:docMk/>
            <pc:sldMk cId="1905643445" sldId="273"/>
            <ac:spMk id="2" creationId="{CCB1C20E-B69E-5161-641D-5D4382DE00F5}"/>
          </ac:spMkLst>
        </pc:spChg>
        <pc:spChg chg="mod">
          <ac:chgData name="Труфанов Даниил" userId="e2f9be3df2fc4a65" providerId="Windows Live" clId="Web-{FB8D43ED-44E9-46C5-A0C2-58EC5EA2B78B}" dt="2024-09-27T19:53:37.443" v="414" actId="1076"/>
          <ac:spMkLst>
            <pc:docMk/>
            <pc:sldMk cId="1905643445" sldId="273"/>
            <ac:spMk id="3" creationId="{3377A680-C139-568F-EB64-B91AB99B000B}"/>
          </ac:spMkLst>
        </pc:spChg>
        <pc:spChg chg="add">
          <ac:chgData name="Труфанов Даниил" userId="e2f9be3df2fc4a65" providerId="Windows Live" clId="Web-{FB8D43ED-44E9-46C5-A0C2-58EC5EA2B78B}" dt="2024-09-27T19:53:12.395" v="408"/>
          <ac:spMkLst>
            <pc:docMk/>
            <pc:sldMk cId="1905643445" sldId="273"/>
            <ac:spMk id="9" creationId="{A3B168A7-66FE-4359-9866-CBB841A729E6}"/>
          </ac:spMkLst>
        </pc:spChg>
        <pc:picChg chg="add mod">
          <ac:chgData name="Труфанов Даниил" userId="e2f9be3df2fc4a65" providerId="Windows Live" clId="Web-{FB8D43ED-44E9-46C5-A0C2-58EC5EA2B78B}" dt="2024-09-27T19:53:12.395" v="408"/>
          <ac:picMkLst>
            <pc:docMk/>
            <pc:sldMk cId="1905643445" sldId="273"/>
            <ac:picMk id="4" creationId="{336BDD49-0089-D588-0B45-75B9448C09F5}"/>
          </ac:picMkLst>
        </pc:picChg>
        <pc:cxnChg chg="add">
          <ac:chgData name="Труфанов Даниил" userId="e2f9be3df2fc4a65" providerId="Windows Live" clId="Web-{FB8D43ED-44E9-46C5-A0C2-58EC5EA2B78B}" dt="2024-09-27T19:53:12.395" v="408"/>
          <ac:cxnSpMkLst>
            <pc:docMk/>
            <pc:sldMk cId="1905643445" sldId="273"/>
            <ac:cxnSpMk id="11" creationId="{F0748755-DDBC-46D0-91EC-1212A8EE2B40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55:00.103" v="424" actId="1076"/>
        <pc:sldMkLst>
          <pc:docMk/>
          <pc:sldMk cId="2593488107" sldId="274"/>
        </pc:sldMkLst>
        <pc:spChg chg="del">
          <ac:chgData name="Труфанов Даниил" userId="e2f9be3df2fc4a65" providerId="Windows Live" clId="Web-{FB8D43ED-44E9-46C5-A0C2-58EC5EA2B78B}" dt="2024-09-27T19:53:56.928" v="418"/>
          <ac:spMkLst>
            <pc:docMk/>
            <pc:sldMk cId="2593488107" sldId="274"/>
            <ac:spMk id="2" creationId="{3FCE05A7-0766-B2CF-88ED-FCD90F9152F7}"/>
          </ac:spMkLst>
        </pc:spChg>
        <pc:spChg chg="mod">
          <ac:chgData name="Труфанов Даниил" userId="e2f9be3df2fc4a65" providerId="Windows Live" clId="Web-{FB8D43ED-44E9-46C5-A0C2-58EC5EA2B78B}" dt="2024-09-27T19:55:00.103" v="424" actId="1076"/>
          <ac:spMkLst>
            <pc:docMk/>
            <pc:sldMk cId="2593488107" sldId="274"/>
            <ac:spMk id="3" creationId="{8CF298D0-418D-C19F-38FC-753A7D427FF6}"/>
          </ac:spMkLst>
        </pc:spChg>
        <pc:spChg chg="add">
          <ac:chgData name="Труфанов Даниил" userId="e2f9be3df2fc4a65" providerId="Windows Live" clId="Web-{FB8D43ED-44E9-46C5-A0C2-58EC5EA2B78B}" dt="2024-09-27T19:54:47.852" v="420"/>
          <ac:spMkLst>
            <pc:docMk/>
            <pc:sldMk cId="2593488107" sldId="274"/>
            <ac:spMk id="9" creationId="{A3B168A7-66FE-4359-9866-CBB841A729E6}"/>
          </ac:spMkLst>
        </pc:spChg>
        <pc:picChg chg="add mod">
          <ac:chgData name="Труфанов Даниил" userId="e2f9be3df2fc4a65" providerId="Windows Live" clId="Web-{FB8D43ED-44E9-46C5-A0C2-58EC5EA2B78B}" dt="2024-09-27T19:54:47.852" v="420"/>
          <ac:picMkLst>
            <pc:docMk/>
            <pc:sldMk cId="2593488107" sldId="274"/>
            <ac:picMk id="4" creationId="{5C9409CC-D250-DB1F-E47D-CB88D4AD1596}"/>
          </ac:picMkLst>
        </pc:picChg>
        <pc:cxnChg chg="add">
          <ac:chgData name="Труфанов Даниил" userId="e2f9be3df2fc4a65" providerId="Windows Live" clId="Web-{FB8D43ED-44E9-46C5-A0C2-58EC5EA2B78B}" dt="2024-09-27T19:54:47.852" v="420"/>
          <ac:cxnSpMkLst>
            <pc:docMk/>
            <pc:sldMk cId="2593488107" sldId="274"/>
            <ac:cxnSpMk id="11" creationId="{F0748755-DDBC-46D0-91EC-1212A8EE2B40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19:57:27.046" v="442" actId="1076"/>
        <pc:sldMkLst>
          <pc:docMk/>
          <pc:sldMk cId="2447101290" sldId="275"/>
        </pc:sldMkLst>
        <pc:spChg chg="del mod">
          <ac:chgData name="Труфанов Даниил" userId="e2f9be3df2fc4a65" providerId="Windows Live" clId="Web-{FB8D43ED-44E9-46C5-A0C2-58EC5EA2B78B}" dt="2024-09-27T19:57:12.545" v="437"/>
          <ac:spMkLst>
            <pc:docMk/>
            <pc:sldMk cId="2447101290" sldId="275"/>
            <ac:spMk id="2" creationId="{F7E8EF03-155F-430C-3F8C-94E4C2F27957}"/>
          </ac:spMkLst>
        </pc:spChg>
        <pc:spChg chg="mod ord">
          <ac:chgData name="Труфанов Даниил" userId="e2f9be3df2fc4a65" providerId="Windows Live" clId="Web-{FB8D43ED-44E9-46C5-A0C2-58EC5EA2B78B}" dt="2024-09-27T19:57:27.046" v="442" actId="1076"/>
          <ac:spMkLst>
            <pc:docMk/>
            <pc:sldMk cId="2447101290" sldId="275"/>
            <ac:spMk id="3" creationId="{0D854118-F48B-0BFE-3D6C-1390823A7536}"/>
          </ac:spMkLst>
        </pc:spChg>
        <pc:spChg chg="add del">
          <ac:chgData name="Труфанов Даниил" userId="e2f9be3df2fc4a65" providerId="Windows Live" clId="Web-{FB8D43ED-44E9-46C5-A0C2-58EC5EA2B78B}" dt="2024-09-27T19:57:06.483" v="435"/>
          <ac:spMkLst>
            <pc:docMk/>
            <pc:sldMk cId="2447101290" sldId="275"/>
            <ac:spMk id="9" creationId="{81CC1FBA-66BE-437A-BCBC-ED8178A68514}"/>
          </ac:spMkLst>
        </pc:spChg>
        <pc:spChg chg="add">
          <ac:chgData name="Труфанов Даниил" userId="e2f9be3df2fc4a65" providerId="Windows Live" clId="Web-{FB8D43ED-44E9-46C5-A0C2-58EC5EA2B78B}" dt="2024-09-27T19:57:06.498" v="436"/>
          <ac:spMkLst>
            <pc:docMk/>
            <pc:sldMk cId="2447101290" sldId="275"/>
            <ac:spMk id="13" creationId="{A3B168A7-66FE-4359-9866-CBB841A729E6}"/>
          </ac:spMkLst>
        </pc:spChg>
        <pc:picChg chg="add mod">
          <ac:chgData name="Труфанов Даниил" userId="e2f9be3df2fc4a65" providerId="Windows Live" clId="Web-{FB8D43ED-44E9-46C5-A0C2-58EC5EA2B78B}" dt="2024-09-27T19:57:06.498" v="436"/>
          <ac:picMkLst>
            <pc:docMk/>
            <pc:sldMk cId="2447101290" sldId="275"/>
            <ac:picMk id="4" creationId="{9F83E4B0-44C1-9B5A-7A05-02CCFF87E2C9}"/>
          </ac:picMkLst>
        </pc:picChg>
        <pc:cxnChg chg="add del">
          <ac:chgData name="Труфанов Даниил" userId="e2f9be3df2fc4a65" providerId="Windows Live" clId="Web-{FB8D43ED-44E9-46C5-A0C2-58EC5EA2B78B}" dt="2024-09-27T19:57:06.483" v="435"/>
          <ac:cxnSpMkLst>
            <pc:docMk/>
            <pc:sldMk cId="2447101290" sldId="275"/>
            <ac:cxnSpMk id="11" creationId="{E29BA74B-ECB4-4E0C-ADC9-17655FFE15C5}"/>
          </ac:cxnSpMkLst>
        </pc:cxnChg>
        <pc:cxnChg chg="add">
          <ac:chgData name="Труфанов Даниил" userId="e2f9be3df2fc4a65" providerId="Windows Live" clId="Web-{FB8D43ED-44E9-46C5-A0C2-58EC5EA2B78B}" dt="2024-09-27T19:57:06.498" v="436"/>
          <ac:cxnSpMkLst>
            <pc:docMk/>
            <pc:sldMk cId="2447101290" sldId="275"/>
            <ac:cxnSpMk id="14" creationId="{F0748755-DDBC-46D0-91EC-1212A8EE2B40}"/>
          </ac:cxnSpMkLst>
        </pc:cxnChg>
      </pc:sldChg>
      <pc:sldChg chg="addSp delSp modSp new mod setBg">
        <pc:chgData name="Труфанов Даниил" userId="e2f9be3df2fc4a65" providerId="Windows Live" clId="Web-{FB8D43ED-44E9-46C5-A0C2-58EC5EA2B78B}" dt="2024-09-27T20:00:21.984" v="465" actId="1076"/>
        <pc:sldMkLst>
          <pc:docMk/>
          <pc:sldMk cId="1645370720" sldId="276"/>
        </pc:sldMkLst>
        <pc:spChg chg="del">
          <ac:chgData name="Труфанов Даниил" userId="e2f9be3df2fc4a65" providerId="Windows Live" clId="Web-{FB8D43ED-44E9-46C5-A0C2-58EC5EA2B78B}" dt="2024-09-27T19:58:01.297" v="446"/>
          <ac:spMkLst>
            <pc:docMk/>
            <pc:sldMk cId="1645370720" sldId="276"/>
            <ac:spMk id="2" creationId="{A7C54917-B346-688C-34BB-E4AF0BCA635E}"/>
          </ac:spMkLst>
        </pc:spChg>
        <pc:spChg chg="mod ord">
          <ac:chgData name="Труфанов Даниил" userId="e2f9be3df2fc4a65" providerId="Windows Live" clId="Web-{FB8D43ED-44E9-46C5-A0C2-58EC5EA2B78B}" dt="2024-09-27T20:00:21.984" v="465" actId="1076"/>
          <ac:spMkLst>
            <pc:docMk/>
            <pc:sldMk cId="1645370720" sldId="276"/>
            <ac:spMk id="3" creationId="{43116934-1A94-D99F-DF46-5FB36D66CB41}"/>
          </ac:spMkLst>
        </pc:spChg>
        <pc:spChg chg="add del">
          <ac:chgData name="Труфанов Даниил" userId="e2f9be3df2fc4a65" providerId="Windows Live" clId="Web-{FB8D43ED-44E9-46C5-A0C2-58EC5EA2B78B}" dt="2024-09-27T19:58:40.346" v="449"/>
          <ac:spMkLst>
            <pc:docMk/>
            <pc:sldMk cId="1645370720" sldId="276"/>
            <ac:spMk id="9" creationId="{81CC1FBA-66BE-437A-BCBC-ED8178A68514}"/>
          </ac:spMkLst>
        </pc:spChg>
        <pc:spChg chg="add del">
          <ac:chgData name="Труфанов Даниил" userId="e2f9be3df2fc4a65" providerId="Windows Live" clId="Web-{FB8D43ED-44E9-46C5-A0C2-58EC5EA2B78B}" dt="2024-09-27T20:00:00.170" v="459"/>
          <ac:spMkLst>
            <pc:docMk/>
            <pc:sldMk cId="1645370720" sldId="276"/>
            <ac:spMk id="14" creationId="{7BAB60E1-3066-43D0-BDD2-96DC8AC584FC}"/>
          </ac:spMkLst>
        </pc:spChg>
        <pc:spChg chg="add del">
          <ac:chgData name="Труфанов Даниил" userId="e2f9be3df2fc4a65" providerId="Windows Live" clId="Web-{FB8D43ED-44E9-46C5-A0C2-58EC5EA2B78B}" dt="2024-09-27T20:00:00.170" v="459"/>
          <ac:spMkLst>
            <pc:docMk/>
            <pc:sldMk cId="1645370720" sldId="276"/>
            <ac:spMk id="15" creationId="{1A67FB93-E092-450C-8675-960F10D5CBD6}"/>
          </ac:spMkLst>
        </pc:spChg>
        <pc:spChg chg="add">
          <ac:chgData name="Труфанов Даниил" userId="e2f9be3df2fc4a65" providerId="Windows Live" clId="Web-{FB8D43ED-44E9-46C5-A0C2-58EC5EA2B78B}" dt="2024-09-27T20:00:00.170" v="459"/>
          <ac:spMkLst>
            <pc:docMk/>
            <pc:sldMk cId="1645370720" sldId="276"/>
            <ac:spMk id="20" creationId="{A3B168A7-66FE-4359-9866-CBB841A729E6}"/>
          </ac:spMkLst>
        </pc:spChg>
        <pc:picChg chg="add del mod">
          <ac:chgData name="Труфанов Даниил" userId="e2f9be3df2fc4a65" providerId="Windows Live" clId="Web-{FB8D43ED-44E9-46C5-A0C2-58EC5EA2B78B}" dt="2024-09-27T19:59:55.858" v="457"/>
          <ac:picMkLst>
            <pc:docMk/>
            <pc:sldMk cId="1645370720" sldId="276"/>
            <ac:picMk id="4" creationId="{C9F5FA8B-6BFF-E00C-7F69-5C4691476FE6}"/>
          </ac:picMkLst>
        </pc:picChg>
        <pc:picChg chg="add mod">
          <ac:chgData name="Труфанов Даниил" userId="e2f9be3df2fc4a65" providerId="Windows Live" clId="Web-{FB8D43ED-44E9-46C5-A0C2-58EC5EA2B78B}" dt="2024-09-27T20:00:00.170" v="459"/>
          <ac:picMkLst>
            <pc:docMk/>
            <pc:sldMk cId="1645370720" sldId="276"/>
            <ac:picMk id="5" creationId="{3E32AAC9-2EE8-D7B5-ADDF-9B77B76977A7}"/>
          </ac:picMkLst>
        </pc:picChg>
        <pc:cxnChg chg="add del">
          <ac:chgData name="Труфанов Даниил" userId="e2f9be3df2fc4a65" providerId="Windows Live" clId="Web-{FB8D43ED-44E9-46C5-A0C2-58EC5EA2B78B}" dt="2024-09-27T19:58:40.346" v="449"/>
          <ac:cxnSpMkLst>
            <pc:docMk/>
            <pc:sldMk cId="1645370720" sldId="276"/>
            <ac:cxnSpMk id="11" creationId="{E29BA74B-ECB4-4E0C-ADC9-17655FFE15C5}"/>
          </ac:cxnSpMkLst>
        </pc:cxnChg>
        <pc:cxnChg chg="add del">
          <ac:chgData name="Труфанов Даниил" userId="e2f9be3df2fc4a65" providerId="Windows Live" clId="Web-{FB8D43ED-44E9-46C5-A0C2-58EC5EA2B78B}" dt="2024-09-27T20:00:00.170" v="459"/>
          <ac:cxnSpMkLst>
            <pc:docMk/>
            <pc:sldMk cId="1645370720" sldId="276"/>
            <ac:cxnSpMk id="13" creationId="{F0748755-DDBC-46D0-91EC-1212A8EE2B40}"/>
          </ac:cxnSpMkLst>
        </pc:cxnChg>
        <pc:cxnChg chg="add">
          <ac:chgData name="Труфанов Даниил" userId="e2f9be3df2fc4a65" providerId="Windows Live" clId="Web-{FB8D43ED-44E9-46C5-A0C2-58EC5EA2B78B}" dt="2024-09-27T20:00:00.170" v="459"/>
          <ac:cxnSpMkLst>
            <pc:docMk/>
            <pc:sldMk cId="1645370720" sldId="276"/>
            <ac:cxnSpMk id="22" creationId="{F0748755-DDBC-46D0-91EC-1212A8EE2B40}"/>
          </ac:cxnSpMkLst>
        </pc:cxn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12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08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60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9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7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46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1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2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7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03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517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37" r:id="rId6"/>
    <p:sldLayoutId id="2147483733" r:id="rId7"/>
    <p:sldLayoutId id="2147483734" r:id="rId8"/>
    <p:sldLayoutId id="2147483735" r:id="rId9"/>
    <p:sldLayoutId id="2147483736" r:id="rId10"/>
    <p:sldLayoutId id="214748373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bcrs.org/regions/respublika-kareliya/geograficheskoe-polozhenie" TargetMode="External"/><Relationship Id="rId2" Type="http://schemas.openxmlformats.org/officeDocument/2006/relationships/hyperlink" Target="https://wiki-karelia.ru/articles/istoriya-kraya/istoriia-karelii-s-drevneishikh-vremen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hyperlink" Target="https://vedlozero.ru/karelia/obshchaya-informatsiya/populati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3CE54A2A-DF49-4800-82E7-3AF9353F8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96125ED7-F0CF-40D9-8C60-51E188053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 descr="Цветная линия Concept">
            <a:extLst>
              <a:ext uri="{FF2B5EF4-FFF2-40B4-BE49-F238E27FC236}">
                <a16:creationId xmlns:a16="http://schemas.microsoft.com/office/drawing/2014/main" id="{0D912D6E-875E-C3CB-F511-53F5C84784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2519" r="-2" b="130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0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6934"/>
            <a:ext cx="804195" cy="0"/>
          </a:xfrm>
          <a:prstGeom prst="line">
            <a:avLst/>
          </a:prstGeom>
          <a:ln w="1238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Picture background">
            <a:extLst>
              <a:ext uri="{FF2B5EF4-FFF2-40B4-BE49-F238E27FC236}">
                <a16:creationId xmlns:a16="http://schemas.microsoft.com/office/drawing/2014/main" id="{9B3A528A-5DEB-1CF8-3859-26B783C61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195" y="11995"/>
            <a:ext cx="10326475" cy="6843189"/>
          </a:xfrm>
          <a:prstGeom prst="rect">
            <a:avLst/>
          </a:prstGeom>
        </p:spPr>
      </p:pic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59C55319-F7FA-DBE6-2BB5-334C3A66E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672" y="510"/>
            <a:ext cx="10253030" cy="685697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6D61043-0012-47BA-BE47-8785596BE883}"/>
              </a:ext>
            </a:extLst>
          </p:cNvPr>
          <p:cNvSpPr/>
          <p:nvPr/>
        </p:nvSpPr>
        <p:spPr>
          <a:xfrm>
            <a:off x="10049620" y="10438"/>
            <a:ext cx="386219" cy="682668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411592" y="425795"/>
            <a:ext cx="5552008" cy="1820986"/>
          </a:xfrm>
        </p:spPr>
        <p:txBody>
          <a:bodyPr anchor="t">
            <a:normAutofit/>
          </a:bodyPr>
          <a:lstStyle/>
          <a:p>
            <a:r>
              <a:rPr lang="ru-RU" sz="8000">
                <a:solidFill>
                  <a:schemeClr val="bg1"/>
                </a:solidFill>
              </a:rPr>
              <a:t>Карелия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одежда, Человеческое лицо, женщина&#10;&#10;Автоматически созданное описание">
            <a:extLst>
              <a:ext uri="{FF2B5EF4-FFF2-40B4-BE49-F238E27FC236}">
                <a16:creationId xmlns:a16="http://schemas.microsoft.com/office/drawing/2014/main" id="{6A561A92-4967-40DB-4D8E-07E826B4EE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454" r="-1" b="21131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0" name="Рисунок 9" descr="Picture background">
            <a:extLst>
              <a:ext uri="{FF2B5EF4-FFF2-40B4-BE49-F238E27FC236}">
                <a16:creationId xmlns:a16="http://schemas.microsoft.com/office/drawing/2014/main" id="{2E7834BA-1537-5B9F-C84A-710B26FB61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377" r="-2" b="-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Рисунок 8" descr="Picture background">
            <a:extLst>
              <a:ext uri="{FF2B5EF4-FFF2-40B4-BE49-F238E27FC236}">
                <a16:creationId xmlns:a16="http://schemas.microsoft.com/office/drawing/2014/main" id="{F77EEDCA-ECB5-0286-0E01-616F4EE0B9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116" r="-3" b="-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BFCC55D1-CA25-1C2E-FECA-CF46BD50A6E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00" r="2" b="2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FEDFCA8A-004B-CAC2-B3F0-250AD52535E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346" r="-3" b="-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8" name="Рисунок 7" descr="Picture background">
            <a:extLst>
              <a:ext uri="{FF2B5EF4-FFF2-40B4-BE49-F238E27FC236}">
                <a16:creationId xmlns:a16="http://schemas.microsoft.com/office/drawing/2014/main" id="{C009B5F0-FA98-F579-26B7-AEE39EF984D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965" r="11991" b="-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5644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B51387-DF62-4500-88D6-AEF5409C4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2659D860-D6CD-2BE9-F449-ABA8998C0D3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9499" b="859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B06682-B931-78F8-5A76-401707080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6110"/>
            <a:ext cx="5625342" cy="4630055"/>
          </a:xfrm>
        </p:spPr>
        <p:txBody>
          <a:bodyPr>
            <a:normAutofit/>
          </a:bodyPr>
          <a:lstStyle/>
          <a:p>
            <a:r>
              <a:rPr lang="ru-RU" sz="6000">
                <a:solidFill>
                  <a:srgbClr val="FFFFFF"/>
                </a:solidFill>
              </a:rPr>
              <a:t>Культурное развитие региона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73CB8F-4CEF-DDBF-F6FC-C30C09D53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1" y="275482"/>
            <a:ext cx="6663487" cy="514875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Традиционными ремеслами для Карелии являлись: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плетение из соломы и бересты,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шитье жемчугом и вышивка,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прядение, ткачество,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резьба по дереву и кости,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изготовление керамики.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Карелия славилась также искусными ювелирами, кузнецами (вплоть до изготовления ружей), плотниками и мастерами-лодочниками, был развит жемчужный промысел.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Художественные промыслы, получившие развитие и в наши дни: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 err="1">
                <a:solidFill>
                  <a:srgbClr val="FFFFFF"/>
                </a:solidFill>
                <a:ea typeface="+mn-lt"/>
                <a:cs typeface="+mn-lt"/>
              </a:rPr>
              <a:t>заонежская</a:t>
            </a: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 вышивка,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прионежская керамика.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В последние годы возрождаются традиции беломорского </a:t>
            </a:r>
            <a:r>
              <a:rPr lang="ru-RU" err="1">
                <a:solidFill>
                  <a:srgbClr val="FFFFFF"/>
                </a:solidFill>
                <a:ea typeface="+mn-lt"/>
                <a:cs typeface="+mn-lt"/>
              </a:rPr>
              <a:t>золотного</a:t>
            </a:r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 шитья.</a:t>
            </a:r>
            <a:endParaRPr lang="ru-RU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endParaRPr lang="ru-RU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478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A6B4F65-EE0E-4A52-B5A5-85584D08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7CCB9BA5-BFEA-1B0F-2265-8A95C26E4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730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14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877703-1C25-1F20-9EDC-02C6DC35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494" y="209552"/>
            <a:ext cx="3785596" cy="2042160"/>
          </a:xfrm>
        </p:spPr>
        <p:txBody>
          <a:bodyPr>
            <a:normAutofit/>
          </a:bodyPr>
          <a:lstStyle/>
          <a:p>
            <a:r>
              <a:rPr lang="ru-RU" sz="4000"/>
              <a:t>Этническое население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FCE4BE-709D-C066-5C64-6C3BA3B63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07" y="1450150"/>
            <a:ext cx="5109588" cy="364932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Согласно данным Всероссийской переписи населения (2002 г.), национальный состав населения Карелии включает следующие этнические группы: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Русские — 73,6%.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Карелы — 10%.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Белорусы — 7%.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Украинцы — 3,6%.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Финны — 2,3%.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Вепсы — 0,8%.</a:t>
            </a:r>
            <a:endParaRPr lang="ru-RU"/>
          </a:p>
          <a:p>
            <a:pPr>
              <a:lnSpc>
                <a:spcPct val="120000"/>
              </a:lnSpc>
            </a:pPr>
            <a:r>
              <a:rPr lang="ru-RU">
                <a:ea typeface="+mn-lt"/>
                <a:cs typeface="+mn-lt"/>
              </a:rPr>
              <a:t>Коренное население Карелии — карелы и вепсы — сохранили собственный язык и письменность.</a:t>
            </a:r>
            <a:endParaRPr lang="ru-RU"/>
          </a:p>
          <a:p>
            <a:pPr>
              <a:lnSpc>
                <a:spcPct val="120000"/>
              </a:lnSpc>
            </a:pPr>
            <a:endParaRPr lang="ru-RU" sz="9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CB694F37-5638-8929-F1EA-7FE5066AFC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349" r="26754" b="-1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33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FB59A6B-A73A-4B84-96FA-15B2C57AC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90D03627-B42B-7726-6EB2-6127EF2C6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rcRect t="2795" b="12935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F57AFEC-D2BD-419F-ADB8-F5B1A23F3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6"/>
            <a:ext cx="12192000" cy="22859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9169E-0056-B6D5-A072-7C1D44507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146" y="5194563"/>
            <a:ext cx="5653454" cy="996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cap="all"/>
              <a:t>Интересные факты про Карелию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303550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437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9F3F26-5934-B24C-E9E3-710DFC4CD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388" y="911394"/>
            <a:ext cx="3785596" cy="2042160"/>
          </a:xfrm>
        </p:spPr>
        <p:txBody>
          <a:bodyPr>
            <a:noAutofit/>
          </a:bodyPr>
          <a:lstStyle/>
          <a:p>
            <a:r>
              <a:rPr lang="ru-RU" sz="3600" b="0">
                <a:solidFill>
                  <a:srgbClr val="333333"/>
                </a:solidFill>
                <a:ea typeface="+mj-lt"/>
                <a:cs typeface="+mj-lt"/>
              </a:rPr>
              <a:t>Только 10 % территории Карелии пригодно для проживания, так как половина земель покрыта лесом, а чуть больше четверти составляет водная поверхность.</a:t>
            </a:r>
            <a:endParaRPr lang="ru-RU" sz="36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3F5187FF-D355-197D-756C-AD6A49ABAC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60" r="15743" b="-1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580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1B1731-39D9-4145-8343-C209E1F09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822" y="1186683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BB4326-8EC7-9C4C-79C9-A405DB6D3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517" y="866608"/>
            <a:ext cx="6417218" cy="30035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3600">
                <a:ea typeface="+mn-lt"/>
                <a:cs typeface="+mn-lt"/>
              </a:rPr>
              <a:t>В республике растёт уникальное дерево — карельская берёза, чья узорчатая древесина не имеет годовых колец, зато в распиле напоминает мрамор.</a:t>
            </a:r>
            <a:endParaRPr lang="ru-RU" sz="3600"/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43484AD6-2D86-D064-38EF-0E28101CDD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824" r="16924" b="-1"/>
          <a:stretch/>
        </p:blipFill>
        <p:spPr>
          <a:xfrm>
            <a:off x="8534400" y="10"/>
            <a:ext cx="3657601" cy="3436245"/>
          </a:xfrm>
          <a:prstGeom prst="rect">
            <a:avLst/>
          </a:prstGeom>
        </p:spPr>
      </p:pic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2683B498-9C9D-EFD7-9D18-C3DF2FB3F7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31" r="5887" b="4"/>
          <a:stretch/>
        </p:blipFill>
        <p:spPr>
          <a:xfrm>
            <a:off x="8534400" y="3429000"/>
            <a:ext cx="3657601" cy="343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64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77A680-C139-568F-EB64-B91AB99B0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464" y="1550413"/>
            <a:ext cx="4578194" cy="29575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3600">
                <a:ea typeface="+mn-lt"/>
                <a:cs typeface="+mn-lt"/>
              </a:rPr>
              <a:t>Почти все территории Карелии отличаются тонким слоем почвы, под которым начинаются скалы.</a:t>
            </a:r>
            <a:endParaRPr lang="ru-RU" sz="36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336BDD49-0089-D588-0B45-75B9448C09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45" r="14402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43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F298D0-418D-C19F-38FC-753A7D427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96" y="1329834"/>
            <a:ext cx="4999299" cy="29575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3600">
                <a:ea typeface="+mn-lt"/>
                <a:cs typeface="+mn-lt"/>
              </a:rPr>
              <a:t>Это край с древней историей. Здесь были обнаружены наскальные рисунки, оказавшиеся старше знаменитых египетских пирамид на несколько тысячелетий.</a:t>
            </a:r>
            <a:endParaRPr lang="ru-RU" sz="36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5C9409CC-D250-DB1F-E47D-CB88D4AD1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29" r="9119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88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854118-F48B-0BFE-3D6C-1390823A7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991" y="1560439"/>
            <a:ext cx="5069483" cy="29575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3600">
                <a:ea typeface="+mn-lt"/>
                <a:cs typeface="+mn-lt"/>
              </a:rPr>
              <a:t>Наиболее возрастным на Земле является спящий вулкан Гирвас, также находящийся на территории республики.</a:t>
            </a:r>
            <a:endParaRPr lang="ru-RU" sz="36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9F83E4B0-44C1-9B5A-7A05-02CCFF87E2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78" r="27135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0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CE54A2A-DF49-4800-82E7-3AF9353F8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E47343E7-1639-C404-615E-184A3FA3C1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36D1C3F-3B56-4607-9BE3-5611009C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571999"/>
            <a:ext cx="12192000" cy="2296389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F20272-3B4F-6A3B-D2BA-5C9FE5E57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3429001"/>
          </a:xfrm>
          <a:prstGeom prst="rect">
            <a:avLst/>
          </a:prstGeom>
          <a:gradFill>
            <a:gsLst>
              <a:gs pos="0">
                <a:srgbClr val="000000">
                  <a:alpha val="36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FC6614-D6D9-157D-E4CB-2F27EABA5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146" y="1077626"/>
            <a:ext cx="9958754" cy="331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cap="all" err="1">
                <a:solidFill>
                  <a:srgbClr val="FFFFFF"/>
                </a:solidFill>
              </a:rPr>
              <a:t>Географическое</a:t>
            </a:r>
            <a:r>
              <a:rPr lang="en-US" sz="7200" cap="all">
                <a:solidFill>
                  <a:srgbClr val="FFFFFF"/>
                </a:solidFill>
              </a:rPr>
              <a:t> </a:t>
            </a:r>
            <a:r>
              <a:rPr lang="en-US" sz="7200" cap="all" err="1">
                <a:solidFill>
                  <a:srgbClr val="FFFFFF"/>
                </a:solidFill>
              </a:rPr>
              <a:t>положение</a:t>
            </a:r>
            <a:r>
              <a:rPr lang="en-US" sz="7200" cap="all">
                <a:solidFill>
                  <a:srgbClr val="FFFFFF"/>
                </a:solidFill>
              </a:rPr>
              <a:t> </a:t>
            </a:r>
            <a:r>
              <a:rPr lang="en-US" sz="7200" cap="all" err="1">
                <a:solidFill>
                  <a:srgbClr val="FFFFFF"/>
                </a:solidFill>
              </a:rPr>
              <a:t>Карелии</a:t>
            </a:r>
            <a:endParaRPr lang="en-US" sz="7200" cap="all">
              <a:solidFill>
                <a:srgbClr val="FFFFFF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6934"/>
            <a:ext cx="804195" cy="0"/>
          </a:xfrm>
          <a:prstGeom prst="line">
            <a:avLst/>
          </a:prstGeom>
          <a:ln w="1206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0839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116934-1A94-D99F-DF46-5FB36D66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2" y="1369939"/>
            <a:ext cx="5791377" cy="29575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3600">
                <a:ea typeface="+mn-lt"/>
                <a:cs typeface="+mn-lt"/>
              </a:rPr>
              <a:t>В республике можно стать свидетелем ещё одного прекрасного явления — северного сияния. Его сезон приходится на период с середины сентября по март.</a:t>
            </a:r>
            <a:endParaRPr lang="ru-RU" sz="3600"/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3E32AAC9-2EE8-D7B5-ADDF-9B77B76977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32" r="32704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70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21ED4-CDBE-FA07-5C9F-1547A4946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4" y="1091868"/>
            <a:ext cx="3785596" cy="2042160"/>
          </a:xfrm>
        </p:spPr>
        <p:txBody>
          <a:bodyPr>
            <a:normAutofit/>
          </a:bodyPr>
          <a:lstStyle/>
          <a:p>
            <a:r>
              <a:rPr lang="ru-RU" sz="4000"/>
              <a:t>Материалы: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3E223E-40EB-B4FF-DE81-83270E183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464" y="2703439"/>
            <a:ext cx="4477931" cy="295750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ru-RU" sz="1500">
                <a:ea typeface="+mn-lt"/>
                <a:cs typeface="+mn-lt"/>
                <a:hlinkClick r:id="rId2"/>
              </a:rPr>
              <a:t>https://wiki-karelia.ru/articles/istoriya-kraya/istoriia-karelii-s-drevneishikh-vremen/</a:t>
            </a:r>
            <a:endParaRPr lang="ru-RU" sz="1500"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r>
              <a:rPr lang="ru-RU" sz="1500">
                <a:ea typeface="+mn-lt"/>
                <a:cs typeface="+mn-lt"/>
                <a:hlinkClick r:id="rId3"/>
              </a:rPr>
              <a:t>https://www.nbcrs.org/regions/respublika-kareliya/geograficheskoe-polozhenie</a:t>
            </a:r>
            <a:endParaRPr lang="ru-RU" sz="1500"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r>
              <a:rPr lang="ru-RU" sz="1500">
                <a:ea typeface="+mn-lt"/>
                <a:cs typeface="+mn-lt"/>
                <a:hlinkClick r:id="rId4"/>
              </a:rPr>
              <a:t>https://vedlozero.ru/karelia/obshchaya-informatsiya/population</a:t>
            </a:r>
            <a:endParaRPr lang="ru-RU" sz="1500">
              <a:ea typeface="+mn-lt"/>
              <a:cs typeface="+mn-lt"/>
            </a:endParaRPr>
          </a:p>
          <a:p>
            <a:pPr marL="0" indent="0">
              <a:lnSpc>
                <a:spcPct val="120000"/>
              </a:lnSpc>
              <a:buNone/>
            </a:pPr>
            <a:endParaRPr lang="ru-RU" sz="15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2CD48322-947B-0C44-B0E6-43AD92644F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723" r="12380" b="-1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19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FC3DEF4-D556-B43B-699C-C2F165049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545" y="312828"/>
            <a:ext cx="4906042" cy="575762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Карелия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расположена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северо-западе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России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входит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в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состав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Северного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экономического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района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Российской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Федерации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и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Северо-Западного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федерального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округа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</a:t>
            </a:r>
            <a:endParaRPr lang="en-US" sz="1400"/>
          </a:p>
          <a:p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Протяженность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территории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юг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достигает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660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запада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восток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широте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города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Кемь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протяженность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составляет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424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размерам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своей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административной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территории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Карелия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занимает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5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место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среди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Российской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Федерации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по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территории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она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вполне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сопоставима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Грецией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или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Болгарией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и в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четыре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раза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превосходит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Швейцарию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Данию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или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Нидерланды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</a:t>
            </a:r>
            <a:endParaRPr lang="en-US" sz="1400"/>
          </a:p>
          <a:p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западе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Карелия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граничит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Финляндией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юге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-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Ленинградской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и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Вологодской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областями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-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Мурманской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,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востоке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-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Архангельской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областью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На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северо-востоке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омывается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Белым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морем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Западная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граница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Республики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Карелия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совпадает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с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государственной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границей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Российской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Федерации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и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Финляндии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и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имеет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протяженность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 в 726 </a:t>
            </a:r>
            <a:r>
              <a:rPr lang="en-US" sz="1400" err="1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км</a:t>
            </a:r>
            <a:r>
              <a:rPr lang="en-US" sz="1400">
                <a:solidFill>
                  <a:srgbClr val="212529"/>
                </a:solidFill>
                <a:latin typeface="Roboto Condensed"/>
                <a:ea typeface="Roboto Condensed"/>
                <a:cs typeface="Roboto Condensed"/>
              </a:rPr>
              <a:t>.</a:t>
            </a:r>
            <a:endParaRPr lang="en-US" sz="1400"/>
          </a:p>
          <a:p>
            <a:endParaRPr lang="en-US"/>
          </a:p>
        </p:txBody>
      </p:sp>
      <p:pic>
        <p:nvPicPr>
          <p:cNvPr id="4" name="Объект 3" descr="Изображение выглядит как карта, текст, атлас&#10;&#10;Автоматически созданное описание">
            <a:extLst>
              <a:ext uri="{FF2B5EF4-FFF2-40B4-BE49-F238E27FC236}">
                <a16:creationId xmlns:a16="http://schemas.microsoft.com/office/drawing/2014/main" id="{9FE675CB-68B2-15EE-FA42-30F5AEFEBD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668" r="21401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12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BAB60E1-3066-43D0-BDD2-96DC8AC58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Picture background">
            <a:extLst>
              <a:ext uri="{FF2B5EF4-FFF2-40B4-BE49-F238E27FC236}">
                <a16:creationId xmlns:a16="http://schemas.microsoft.com/office/drawing/2014/main" id="{296A337A-991A-C3BA-DAFC-2D0756AA7A0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816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7DD9A1-CD82-6610-7E89-B6F95E06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820" y="1049795"/>
            <a:ext cx="10084271" cy="1820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cap="none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Климат Карелии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3">
            <a:extLst>
              <a:ext uri="{FF2B5EF4-FFF2-40B4-BE49-F238E27FC236}">
                <a16:creationId xmlns:a16="http://schemas.microsoft.com/office/drawing/2014/main" id="{7A6F43AB-4C99-CE94-BBBC-8A74727B91BC}"/>
              </a:ext>
            </a:extLst>
          </p:cNvPr>
          <p:cNvSpPr txBox="1"/>
          <p:nvPr/>
        </p:nvSpPr>
        <p:spPr>
          <a:xfrm>
            <a:off x="6091145" y="2610392"/>
            <a:ext cx="5858241" cy="4026961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r>
              <a:rPr lang="en-US" err="1">
                <a:solidFill>
                  <a:srgbClr val="FFFFFF"/>
                </a:solidFill>
              </a:rPr>
              <a:t>Климат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Карелии</a:t>
            </a:r>
            <a:r>
              <a:rPr lang="en-US">
                <a:solidFill>
                  <a:srgbClr val="FFFFFF"/>
                </a:solidFill>
              </a:rPr>
              <a:t> </a:t>
            </a:r>
            <a:r>
              <a:rPr lang="en-US" err="1">
                <a:solidFill>
                  <a:srgbClr val="FFFFFF"/>
                </a:solidFill>
              </a:rPr>
              <a:t>мягкий</a:t>
            </a:r>
            <a:r>
              <a:rPr lang="en-US">
                <a:solidFill>
                  <a:srgbClr val="FFFFFF"/>
                </a:solidFill>
              </a:rPr>
              <a:t>, с </a:t>
            </a:r>
            <a:r>
              <a:rPr lang="en-US" err="1">
                <a:solidFill>
                  <a:srgbClr val="FFFFFF"/>
                </a:solidFill>
              </a:rPr>
              <a:t>обилием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осадков</a:t>
            </a:r>
            <a:r>
              <a:rPr lang="en-US">
                <a:solidFill>
                  <a:srgbClr val="FFFFFF"/>
                </a:solidFill>
              </a:rPr>
              <a:t>. </a:t>
            </a:r>
            <a:r>
              <a:rPr lang="en-US" err="1">
                <a:solidFill>
                  <a:srgbClr val="FFFFFF"/>
                </a:solidFill>
              </a:rPr>
              <a:t>Он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меняется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морского</a:t>
            </a:r>
            <a:r>
              <a:rPr lang="en-US">
                <a:solidFill>
                  <a:srgbClr val="FFFFFF"/>
                </a:solidFill>
              </a:rPr>
              <a:t> к </a:t>
            </a:r>
            <a:r>
              <a:rPr lang="en-US" err="1">
                <a:solidFill>
                  <a:srgbClr val="FFFFFF"/>
                </a:solidFill>
              </a:rPr>
              <a:t>умеренно-континентальному</a:t>
            </a:r>
            <a:r>
              <a:rPr lang="en-US">
                <a:solidFill>
                  <a:srgbClr val="FFFFFF"/>
                </a:solidFill>
              </a:rPr>
              <a:t>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r>
              <a:rPr lang="en-US" err="1">
                <a:solidFill>
                  <a:srgbClr val="FFFFFF"/>
                </a:solidFill>
              </a:rPr>
              <a:t>Зима</a:t>
            </a:r>
            <a:r>
              <a:rPr lang="en-US">
                <a:solidFill>
                  <a:srgbClr val="FFFFFF"/>
                </a:solidFill>
              </a:rPr>
              <a:t> </a:t>
            </a:r>
            <a:r>
              <a:rPr lang="en-US" err="1">
                <a:solidFill>
                  <a:srgbClr val="FFFFFF"/>
                </a:solidFill>
              </a:rPr>
              <a:t>снежная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err="1">
                <a:solidFill>
                  <a:srgbClr val="FFFFFF"/>
                </a:solidFill>
              </a:rPr>
              <a:t>прохладная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err="1">
                <a:solidFill>
                  <a:srgbClr val="FFFFFF"/>
                </a:solidFill>
              </a:rPr>
              <a:t>но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обычно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без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сильных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морозов</a:t>
            </a:r>
            <a:r>
              <a:rPr lang="en-US">
                <a:solidFill>
                  <a:srgbClr val="FFFFFF"/>
                </a:solidFill>
              </a:rPr>
              <a:t>. </a:t>
            </a:r>
            <a:r>
              <a:rPr lang="en-US" err="1">
                <a:solidFill>
                  <a:srgbClr val="FFFFFF"/>
                </a:solidFill>
              </a:rPr>
              <a:t>Если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морозы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наступают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err="1">
                <a:solidFill>
                  <a:srgbClr val="FFFFFF"/>
                </a:solidFill>
              </a:rPr>
              <a:t>то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только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несколько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дней</a:t>
            </a:r>
            <a:r>
              <a:rPr lang="en-US">
                <a:solidFill>
                  <a:srgbClr val="FFFFFF"/>
                </a:solidFill>
              </a:rPr>
              <a:t>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r>
              <a:rPr lang="en-US" err="1">
                <a:solidFill>
                  <a:srgbClr val="FFFFFF"/>
                </a:solidFill>
              </a:rPr>
              <a:t>Лето</a:t>
            </a:r>
            <a:r>
              <a:rPr lang="en-US">
                <a:solidFill>
                  <a:srgbClr val="FFFFFF"/>
                </a:solidFill>
              </a:rPr>
              <a:t> </a:t>
            </a:r>
            <a:r>
              <a:rPr lang="en-US" err="1">
                <a:solidFill>
                  <a:srgbClr val="FFFFFF"/>
                </a:solidFill>
              </a:rPr>
              <a:t>непродолжительное</a:t>
            </a:r>
            <a:r>
              <a:rPr lang="en-US">
                <a:solidFill>
                  <a:srgbClr val="FFFFFF"/>
                </a:solidFill>
              </a:rPr>
              <a:t> и </a:t>
            </a:r>
            <a:r>
              <a:rPr lang="en-US" err="1">
                <a:solidFill>
                  <a:srgbClr val="FFFFFF"/>
                </a:solidFill>
              </a:rPr>
              <a:t>тёплое</a:t>
            </a:r>
            <a:r>
              <a:rPr lang="en-US">
                <a:solidFill>
                  <a:srgbClr val="FFFFFF"/>
                </a:solidFill>
              </a:rPr>
              <a:t>, с </a:t>
            </a:r>
            <a:r>
              <a:rPr lang="en-US" err="1">
                <a:solidFill>
                  <a:srgbClr val="FFFFFF"/>
                </a:solidFill>
              </a:rPr>
              <a:t>большим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количеством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осадков</a:t>
            </a:r>
            <a:r>
              <a:rPr lang="en-US">
                <a:solidFill>
                  <a:srgbClr val="FFFFFF"/>
                </a:solidFill>
              </a:rPr>
              <a:t>. </a:t>
            </a:r>
            <a:r>
              <a:rPr lang="en-US" err="1">
                <a:solidFill>
                  <a:srgbClr val="FFFFFF"/>
                </a:solidFill>
              </a:rPr>
              <a:t>Даже</a:t>
            </a:r>
            <a:r>
              <a:rPr lang="en-US">
                <a:solidFill>
                  <a:srgbClr val="FFFFFF"/>
                </a:solidFill>
              </a:rPr>
              <a:t> в </a:t>
            </a:r>
            <a:r>
              <a:rPr lang="en-US" err="1">
                <a:solidFill>
                  <a:srgbClr val="FFFFFF"/>
                </a:solidFill>
              </a:rPr>
              <a:t>июне</a:t>
            </a:r>
            <a:r>
              <a:rPr lang="en-US">
                <a:solidFill>
                  <a:srgbClr val="FFFFFF"/>
                </a:solidFill>
              </a:rPr>
              <a:t> в </a:t>
            </a:r>
            <a:r>
              <a:rPr lang="en-US" err="1">
                <a:solidFill>
                  <a:srgbClr val="FFFFFF"/>
                </a:solidFill>
              </a:rPr>
              <a:t>республике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иногда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бывают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заморозки</a:t>
            </a:r>
            <a:r>
              <a:rPr lang="en-US">
                <a:solidFill>
                  <a:srgbClr val="FFFFFF"/>
                </a:solidFill>
              </a:rPr>
              <a:t> (</a:t>
            </a:r>
            <a:r>
              <a:rPr lang="en-US" err="1">
                <a:solidFill>
                  <a:srgbClr val="FFFFFF"/>
                </a:solidFill>
              </a:rPr>
              <a:t>крайне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редко</a:t>
            </a:r>
            <a:r>
              <a:rPr lang="en-US">
                <a:solidFill>
                  <a:srgbClr val="FFFFFF"/>
                </a:solidFill>
              </a:rPr>
              <a:t>).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r>
              <a:rPr lang="en-US" err="1">
                <a:solidFill>
                  <a:srgbClr val="FFFFFF"/>
                </a:solidFill>
              </a:rPr>
              <a:t>Жара</a:t>
            </a:r>
            <a:r>
              <a:rPr lang="en-US">
                <a:solidFill>
                  <a:srgbClr val="FFFFFF"/>
                </a:solidFill>
              </a:rPr>
              <a:t> </a:t>
            </a:r>
            <a:r>
              <a:rPr lang="en-US" err="1">
                <a:solidFill>
                  <a:srgbClr val="FFFFFF"/>
                </a:solidFill>
              </a:rPr>
              <a:t>бывает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редко</a:t>
            </a:r>
            <a:r>
              <a:rPr lang="en-US">
                <a:solidFill>
                  <a:srgbClr val="FFFFFF"/>
                </a:solidFill>
              </a:rPr>
              <a:t> и </a:t>
            </a:r>
            <a:r>
              <a:rPr lang="en-US" err="1">
                <a:solidFill>
                  <a:srgbClr val="FFFFFF"/>
                </a:solidFill>
              </a:rPr>
              <a:t>наступает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две-три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недели</a:t>
            </a:r>
            <a:r>
              <a:rPr lang="en-US">
                <a:solidFill>
                  <a:srgbClr val="FFFFFF"/>
                </a:solidFill>
              </a:rPr>
              <a:t> в </a:t>
            </a:r>
            <a:r>
              <a:rPr lang="en-US" err="1">
                <a:solidFill>
                  <a:srgbClr val="FFFFFF"/>
                </a:solidFill>
              </a:rPr>
              <a:t>южных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районах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err="1">
                <a:solidFill>
                  <a:srgbClr val="FFFFFF"/>
                </a:solidFill>
              </a:rPr>
              <a:t>но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из-за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высокой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влажности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она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ощутима</a:t>
            </a:r>
            <a:r>
              <a:rPr lang="en-US">
                <a:solidFill>
                  <a:srgbClr val="FFFFFF"/>
                </a:solidFill>
              </a:rPr>
              <a:t> и </a:t>
            </a:r>
            <a:r>
              <a:rPr lang="en-US" err="1">
                <a:solidFill>
                  <a:srgbClr val="FFFFFF"/>
                </a:solidFill>
              </a:rPr>
              <a:t>при</a:t>
            </a:r>
            <a:r>
              <a:rPr lang="en-US">
                <a:solidFill>
                  <a:srgbClr val="FFFFFF"/>
                </a:solidFill>
              </a:rPr>
              <a:t> 20 °С. В </a:t>
            </a:r>
            <a:r>
              <a:rPr lang="en-US" err="1">
                <a:solidFill>
                  <a:srgbClr val="FFFFFF"/>
                </a:solidFill>
              </a:rPr>
              <a:t>северных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районах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жара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бывает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крайне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редко</a:t>
            </a:r>
            <a:r>
              <a:rPr lang="en-US">
                <a:solidFill>
                  <a:srgbClr val="FFFFFF"/>
                </a:solidFill>
              </a:rPr>
              <a:t> и </a:t>
            </a:r>
            <a:r>
              <a:rPr lang="en-US" err="1">
                <a:solidFill>
                  <a:srgbClr val="FFFFFF"/>
                </a:solidFill>
              </a:rPr>
              <a:t>длится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не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более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нескольких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дней</a:t>
            </a:r>
            <a:r>
              <a:rPr lang="en-US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421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CE54A2A-DF49-4800-82E7-3AF9353F8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A49A21C6-5C42-34F8-68D0-96CC9FDB9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36D1C3F-3B56-4607-9BE3-5611009C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571999"/>
            <a:ext cx="12192000" cy="2296389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F20272-3B4F-6A3B-D2BA-5C9FE5E57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3429001"/>
          </a:xfrm>
          <a:prstGeom prst="rect">
            <a:avLst/>
          </a:prstGeom>
          <a:gradFill>
            <a:gsLst>
              <a:gs pos="0">
                <a:srgbClr val="000000">
                  <a:alpha val="36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A659A1-2372-5024-6BAC-86DF9206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146" y="1077626"/>
            <a:ext cx="9958754" cy="331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cap="all">
                <a:solidFill>
                  <a:srgbClr val="FFFFFF"/>
                </a:solidFill>
              </a:rPr>
              <a:t>История региона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6934"/>
            <a:ext cx="804195" cy="0"/>
          </a:xfrm>
          <a:prstGeom prst="line">
            <a:avLst/>
          </a:prstGeom>
          <a:ln w="1206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042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A6B4F65-EE0E-4A52-B5A5-85584D08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3B000E10-41E4-BBC4-F052-6990174435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256" b="1387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24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A6B4F65-EE0E-4A52-B5A5-85584D08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20F04963-1A26-1C8B-5C74-00DE5E66EA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04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A6B4F65-EE0E-4A52-B5A5-85584D08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5A7B801C-75CF-3141-046D-943406C736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966" b="376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26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CE54A2A-DF49-4800-82E7-3AF9353F8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Picture background">
            <a:extLst>
              <a:ext uri="{FF2B5EF4-FFF2-40B4-BE49-F238E27FC236}">
                <a16:creationId xmlns:a16="http://schemas.microsoft.com/office/drawing/2014/main" id="{6998500F-03FE-9B52-17D2-0E0088806F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36D1C3F-3B56-4607-9BE3-5611009C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571999"/>
            <a:ext cx="12192000" cy="2296389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F20272-3B4F-6A3B-D2BA-5C9FE5E57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3429001"/>
          </a:xfrm>
          <a:prstGeom prst="rect">
            <a:avLst/>
          </a:prstGeom>
          <a:gradFill>
            <a:gsLst>
              <a:gs pos="0">
                <a:srgbClr val="000000">
                  <a:alpha val="36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0E52E-BB66-A034-F256-9AF09B1C8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146" y="1077626"/>
            <a:ext cx="9958754" cy="331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200" cap="all">
                <a:solidFill>
                  <a:srgbClr val="FFFFFF"/>
                </a:solidFill>
              </a:rPr>
              <a:t>Социально-экономическая характеристика региона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6934"/>
            <a:ext cx="804195" cy="0"/>
          </a:xfrm>
          <a:prstGeom prst="line">
            <a:avLst/>
          </a:prstGeom>
          <a:ln w="1206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868133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AnalogousFromLightSeed_2SEEDS">
      <a:dk1>
        <a:srgbClr val="000000"/>
      </a:dk1>
      <a:lt1>
        <a:srgbClr val="FFFFFF"/>
      </a:lt1>
      <a:dk2>
        <a:srgbClr val="243741"/>
      </a:dk2>
      <a:lt2>
        <a:srgbClr val="E2E5E8"/>
      </a:lt2>
      <a:accent1>
        <a:srgbClr val="BB9D7E"/>
      </a:accent1>
      <a:accent2>
        <a:srgbClr val="C59791"/>
      </a:accent2>
      <a:accent3>
        <a:srgbClr val="A5A27B"/>
      </a:accent3>
      <a:accent4>
        <a:srgbClr val="74ADA7"/>
      </a:accent4>
      <a:accent5>
        <a:srgbClr val="7EA7BB"/>
      </a:accent5>
      <a:accent6>
        <a:srgbClr val="7E8DBB"/>
      </a:accent6>
      <a:hlink>
        <a:srgbClr val="6184A9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BjornVTI</vt:lpstr>
      <vt:lpstr>Карелия</vt:lpstr>
      <vt:lpstr>Географическое положение Карелии</vt:lpstr>
      <vt:lpstr>PowerPoint Presentation</vt:lpstr>
      <vt:lpstr>Климат Карелии</vt:lpstr>
      <vt:lpstr>История региона</vt:lpstr>
      <vt:lpstr>PowerPoint Presentation</vt:lpstr>
      <vt:lpstr>PowerPoint Presentation</vt:lpstr>
      <vt:lpstr>PowerPoint Presentation</vt:lpstr>
      <vt:lpstr>Социально-экономическая характеристика региона</vt:lpstr>
      <vt:lpstr>PowerPoint Presentation</vt:lpstr>
      <vt:lpstr>Культурное развитие региона</vt:lpstr>
      <vt:lpstr>PowerPoint Presentation</vt:lpstr>
      <vt:lpstr>Этническое население</vt:lpstr>
      <vt:lpstr>Интересные факты про Карелию</vt:lpstr>
      <vt:lpstr>Только 10 % территории Карелии пригодно для проживания, так как половина земель покрыта лесом, а чуть больше четверти составляет водная поверхность.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Материалы: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2024-09-27T18:54:23Z</dcterms:created>
  <dcterms:modified xsi:type="dcterms:W3CDTF">2024-09-27T20:00:39Z</dcterms:modified>
</cp:coreProperties>
</file>

<file path=docProps/thumbnail.jpeg>
</file>